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2" r:id="rId4"/>
  </p:sldMasterIdLst>
  <p:notesMasterIdLst>
    <p:notesMasterId r:id="rId21"/>
  </p:notesMasterIdLst>
  <p:sldIdLst>
    <p:sldId id="373" r:id="rId5"/>
    <p:sldId id="308" r:id="rId6"/>
    <p:sldId id="334" r:id="rId7"/>
    <p:sldId id="347" r:id="rId8"/>
    <p:sldId id="348" r:id="rId9"/>
    <p:sldId id="378" r:id="rId10"/>
    <p:sldId id="346" r:id="rId11"/>
    <p:sldId id="358" r:id="rId12"/>
    <p:sldId id="357" r:id="rId13"/>
    <p:sldId id="322" r:id="rId14"/>
    <p:sldId id="368" r:id="rId15"/>
    <p:sldId id="329" r:id="rId16"/>
    <p:sldId id="364" r:id="rId17"/>
    <p:sldId id="379" r:id="rId18"/>
    <p:sldId id="349" r:id="rId19"/>
    <p:sldId id="350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15Uc6ivOnkuPik+3h7gOw==" hashData="Tp6rD6VOLqFVVnZWatctgK00cyCWkd1fjZi6YtrjlHFWjqcSebDwWrYX3cVBRj88DaFMu/kK8e8EGsZJReiSNA=="/>
  <p:extLst>
    <p:ext uri="{521415D9-36F7-43E2-AB2F-B90AF26B5E84}">
      <p14:sectionLst xmlns:p14="http://schemas.microsoft.com/office/powerpoint/2010/main">
        <p14:section name="Default Section" id="{B41A780A-9C01-4BDE-A148-04D0CD0F7A43}">
          <p14:sldIdLst>
            <p14:sldId id="373"/>
            <p14:sldId id="308"/>
            <p14:sldId id="334"/>
            <p14:sldId id="347"/>
            <p14:sldId id="348"/>
            <p14:sldId id="378"/>
            <p14:sldId id="346"/>
            <p14:sldId id="358"/>
            <p14:sldId id="357"/>
            <p14:sldId id="322"/>
            <p14:sldId id="368"/>
            <p14:sldId id="329"/>
            <p14:sldId id="364"/>
            <p14:sldId id="379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A09"/>
    <a:srgbClr val="EBC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0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26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idley" userId="02b884dd-6a6d-4e1a-b86c-004f77c2eb03" providerId="ADAL" clId="{2809B79C-6E23-4B92-9E6F-3619A1D402AA}"/>
    <pc:docChg chg="undo custSel delSld modSld modSection">
      <pc:chgData name="Julie Ridley" userId="02b884dd-6a6d-4e1a-b86c-004f77c2eb03" providerId="ADAL" clId="{2809B79C-6E23-4B92-9E6F-3619A1D402AA}" dt="2024-08-09T09:05:17.496" v="546" actId="20577"/>
      <pc:docMkLst>
        <pc:docMk/>
      </pc:docMkLst>
      <pc:sldChg chg="modSp mod">
        <pc:chgData name="Julie Ridley" userId="02b884dd-6a6d-4e1a-b86c-004f77c2eb03" providerId="ADAL" clId="{2809B79C-6E23-4B92-9E6F-3619A1D402AA}" dt="2024-08-09T09:04:54.762" v="529" actId="20577"/>
        <pc:sldMkLst>
          <pc:docMk/>
          <pc:sldMk cId="2739403013" sldId="258"/>
        </pc:sldMkLst>
        <pc:spChg chg="mod">
          <ac:chgData name="Julie Ridley" userId="02b884dd-6a6d-4e1a-b86c-004f77c2eb03" providerId="ADAL" clId="{2809B79C-6E23-4B92-9E6F-3619A1D402AA}" dt="2024-08-09T09:04:54.762" v="529" actId="20577"/>
          <ac:spMkLst>
            <pc:docMk/>
            <pc:sldMk cId="2739403013" sldId="258"/>
            <ac:spMk id="2" creationId="{27F97B87-5914-15EB-6D7D-700FDF0FB187}"/>
          </ac:spMkLst>
        </pc:spChg>
      </pc:sldChg>
      <pc:sldChg chg="addSp modSp mod">
        <pc:chgData name="Julie Ridley" userId="02b884dd-6a6d-4e1a-b86c-004f77c2eb03" providerId="ADAL" clId="{2809B79C-6E23-4B92-9E6F-3619A1D402AA}" dt="2024-08-09T08:56:42.935" v="511" actId="20577"/>
        <pc:sldMkLst>
          <pc:docMk/>
          <pc:sldMk cId="876604514" sldId="348"/>
        </pc:sldMkLst>
        <pc:graphicFrameChg chg="mod">
          <ac:chgData name="Julie Ridley" userId="02b884dd-6a6d-4e1a-b86c-004f77c2eb03" providerId="ADAL" clId="{2809B79C-6E23-4B92-9E6F-3619A1D402AA}" dt="2024-08-09T08:56:42.935" v="511" actId="20577"/>
          <ac:graphicFrameMkLst>
            <pc:docMk/>
            <pc:sldMk cId="876604514" sldId="348"/>
            <ac:graphicFrameMk id="5" creationId="{00000000-0000-0000-0000-000000000000}"/>
          </ac:graphicFrameMkLst>
        </pc:graphicFrameChg>
        <pc:picChg chg="mod">
          <ac:chgData name="Julie Ridley" userId="02b884dd-6a6d-4e1a-b86c-004f77c2eb03" providerId="ADAL" clId="{2809B79C-6E23-4B92-9E6F-3619A1D402AA}" dt="2024-08-08T09:22:48.956" v="60" actId="1076"/>
          <ac:picMkLst>
            <pc:docMk/>
            <pc:sldMk cId="876604514" sldId="348"/>
            <ac:picMk id="4" creationId="{9EFDD59D-6A06-385D-25D2-6C7DB6CF0D0A}"/>
          </ac:picMkLst>
        </pc:picChg>
        <pc:picChg chg="add mod">
          <ac:chgData name="Julie Ridley" userId="02b884dd-6a6d-4e1a-b86c-004f77c2eb03" providerId="ADAL" clId="{2809B79C-6E23-4B92-9E6F-3619A1D402AA}" dt="2024-08-08T09:22:55.755" v="63" actId="1076"/>
          <ac:picMkLst>
            <pc:docMk/>
            <pc:sldMk cId="876604514" sldId="348"/>
            <ac:picMk id="1026" creationId="{3A9CE6A6-7FDD-9DC1-6A52-F4905107CD0A}"/>
          </ac:picMkLst>
        </pc:picChg>
      </pc:sldChg>
      <pc:sldChg chg="modSp mod">
        <pc:chgData name="Julie Ridley" userId="02b884dd-6a6d-4e1a-b86c-004f77c2eb03" providerId="ADAL" clId="{2809B79C-6E23-4B92-9E6F-3619A1D402AA}" dt="2024-08-09T09:05:17.496" v="546" actId="20577"/>
        <pc:sldMkLst>
          <pc:docMk/>
          <pc:sldMk cId="1521303129" sldId="350"/>
        </pc:sldMkLst>
        <pc:spChg chg="mod">
          <ac:chgData name="Julie Ridley" userId="02b884dd-6a6d-4e1a-b86c-004f77c2eb03" providerId="ADAL" clId="{2809B79C-6E23-4B92-9E6F-3619A1D402AA}" dt="2024-08-09T09:05:17.496" v="546" actId="20577"/>
          <ac:spMkLst>
            <pc:docMk/>
            <pc:sldMk cId="1521303129" sldId="350"/>
            <ac:spMk id="4" creationId="{4A061397-0229-9182-004C-BAE259EB97AD}"/>
          </ac:spMkLst>
        </pc:spChg>
      </pc:sldChg>
      <pc:sldChg chg="modSp mod">
        <pc:chgData name="Julie Ridley" userId="02b884dd-6a6d-4e1a-b86c-004f77c2eb03" providerId="ADAL" clId="{2809B79C-6E23-4B92-9E6F-3619A1D402AA}" dt="2024-08-08T09:04:22.142" v="54" actId="6549"/>
        <pc:sldMkLst>
          <pc:docMk/>
          <pc:sldMk cId="1084994797" sldId="358"/>
        </pc:sldMkLst>
        <pc:spChg chg="mod">
          <ac:chgData name="Julie Ridley" userId="02b884dd-6a6d-4e1a-b86c-004f77c2eb03" providerId="ADAL" clId="{2809B79C-6E23-4B92-9E6F-3619A1D402AA}" dt="2024-08-08T09:04:22.142" v="54" actId="6549"/>
          <ac:spMkLst>
            <pc:docMk/>
            <pc:sldMk cId="1084994797" sldId="358"/>
            <ac:spMk id="9" creationId="{00000000-0000-0000-0000-000000000000}"/>
          </ac:spMkLst>
        </pc:spChg>
        <pc:spChg chg="mod">
          <ac:chgData name="Julie Ridley" userId="02b884dd-6a6d-4e1a-b86c-004f77c2eb03" providerId="ADAL" clId="{2809B79C-6E23-4B92-9E6F-3619A1D402AA}" dt="2024-08-08T09:02:48.511" v="38" actId="6549"/>
          <ac:spMkLst>
            <pc:docMk/>
            <pc:sldMk cId="1084994797" sldId="358"/>
            <ac:spMk id="12" creationId="{00000000-0000-0000-0000-000000000000}"/>
          </ac:spMkLst>
        </pc:spChg>
      </pc:sldChg>
      <pc:sldChg chg="addSp delSp modSp del mod">
        <pc:chgData name="Julie Ridley" userId="02b884dd-6a6d-4e1a-b86c-004f77c2eb03" providerId="ADAL" clId="{2809B79C-6E23-4B92-9E6F-3619A1D402AA}" dt="2024-08-08T16:09:35.930" v="469" actId="2696"/>
        <pc:sldMkLst>
          <pc:docMk/>
          <pc:sldMk cId="1452803236" sldId="370"/>
        </pc:sldMkLst>
        <pc:spChg chg="del mod">
          <ac:chgData name="Julie Ridley" userId="02b884dd-6a6d-4e1a-b86c-004f77c2eb03" providerId="ADAL" clId="{2809B79C-6E23-4B92-9E6F-3619A1D402AA}" dt="2024-08-08T09:56:05.046" v="186" actId="478"/>
          <ac:spMkLst>
            <pc:docMk/>
            <pc:sldMk cId="1452803236" sldId="370"/>
            <ac:spMk id="2" creationId="{00000000-0000-0000-0000-000000000000}"/>
          </ac:spMkLst>
        </pc:spChg>
        <pc:spChg chg="add mod">
          <ac:chgData name="Julie Ridley" userId="02b884dd-6a6d-4e1a-b86c-004f77c2eb03" providerId="ADAL" clId="{2809B79C-6E23-4B92-9E6F-3619A1D402AA}" dt="2024-08-08T09:59:45.767" v="286" actId="6549"/>
          <ac:spMkLst>
            <pc:docMk/>
            <pc:sldMk cId="1452803236" sldId="370"/>
            <ac:spMk id="3" creationId="{ADBE8E6E-A6A6-61E3-EBAC-C4CAE664601A}"/>
          </ac:spMkLst>
        </pc:spChg>
        <pc:picChg chg="mod">
          <ac:chgData name="Julie Ridley" userId="02b884dd-6a6d-4e1a-b86c-004f77c2eb03" providerId="ADAL" clId="{2809B79C-6E23-4B92-9E6F-3619A1D402AA}" dt="2024-08-08T09:59:54.127" v="288" actId="1076"/>
          <ac:picMkLst>
            <pc:docMk/>
            <pc:sldMk cId="1452803236" sldId="370"/>
            <ac:picMk id="10" creationId="{90BC106A-FA45-0A3E-BD3D-72826CB188D3}"/>
          </ac:picMkLst>
        </pc:picChg>
        <pc:picChg chg="add del">
          <ac:chgData name="Julie Ridley" userId="02b884dd-6a6d-4e1a-b86c-004f77c2eb03" providerId="ADAL" clId="{2809B79C-6E23-4B92-9E6F-3619A1D402AA}" dt="2024-08-08T09:53:58.701" v="168" actId="478"/>
          <ac:picMkLst>
            <pc:docMk/>
            <pc:sldMk cId="1452803236" sldId="370"/>
            <ac:picMk id="2050" creationId="{69CD786A-42CF-EF59-3E07-7C94980A98A7}"/>
          </ac:picMkLst>
        </pc:picChg>
      </pc:sldChg>
      <pc:sldChg chg="addSp modSp mod">
        <pc:chgData name="Julie Ridley" userId="02b884dd-6a6d-4e1a-b86c-004f77c2eb03" providerId="ADAL" clId="{2809B79C-6E23-4B92-9E6F-3619A1D402AA}" dt="2024-08-08T14:28:56.661" v="302" actId="1076"/>
        <pc:sldMkLst>
          <pc:docMk/>
          <pc:sldMk cId="1680859164" sldId="372"/>
        </pc:sldMkLst>
        <pc:picChg chg="add mod">
          <ac:chgData name="Julie Ridley" userId="02b884dd-6a6d-4e1a-b86c-004f77c2eb03" providerId="ADAL" clId="{2809B79C-6E23-4B92-9E6F-3619A1D402AA}" dt="2024-08-08T14:28:56.661" v="302" actId="1076"/>
          <ac:picMkLst>
            <pc:docMk/>
            <pc:sldMk cId="1680859164" sldId="372"/>
            <ac:picMk id="3" creationId="{255D4282-7A80-488B-7E27-DDEEEC2AB785}"/>
          </ac:picMkLst>
        </pc:picChg>
        <pc:picChg chg="mod">
          <ac:chgData name="Julie Ridley" userId="02b884dd-6a6d-4e1a-b86c-004f77c2eb03" providerId="ADAL" clId="{2809B79C-6E23-4B92-9E6F-3619A1D402AA}" dt="2024-08-08T14:28:30.771" v="293" actId="1076"/>
          <ac:picMkLst>
            <pc:docMk/>
            <pc:sldMk cId="1680859164" sldId="372"/>
            <ac:picMk id="4" creationId="{100CE10F-2860-823B-EAB2-74DFECFE6475}"/>
          </ac:picMkLst>
        </pc:picChg>
        <pc:picChg chg="mod">
          <ac:chgData name="Julie Ridley" userId="02b884dd-6a6d-4e1a-b86c-004f77c2eb03" providerId="ADAL" clId="{2809B79C-6E23-4B92-9E6F-3619A1D402AA}" dt="2024-08-08T14:28:41.444" v="297" actId="1076"/>
          <ac:picMkLst>
            <pc:docMk/>
            <pc:sldMk cId="1680859164" sldId="372"/>
            <ac:picMk id="10" creationId="{00000000-0000-0000-0000-000000000000}"/>
          </ac:picMkLst>
        </pc:picChg>
        <pc:picChg chg="mod">
          <ac:chgData name="Julie Ridley" userId="02b884dd-6a6d-4e1a-b86c-004f77c2eb03" providerId="ADAL" clId="{2809B79C-6E23-4B92-9E6F-3619A1D402AA}" dt="2024-08-08T14:28:32.875" v="294" actId="1076"/>
          <ac:picMkLst>
            <pc:docMk/>
            <pc:sldMk cId="1680859164" sldId="372"/>
            <ac:picMk id="11" creationId="{00000000-0000-0000-0000-000000000000}"/>
          </ac:picMkLst>
        </pc:picChg>
      </pc:sldChg>
      <pc:sldChg chg="addSp delSp modSp del mod">
        <pc:chgData name="Julie Ridley" userId="02b884dd-6a6d-4e1a-b86c-004f77c2eb03" providerId="ADAL" clId="{2809B79C-6E23-4B92-9E6F-3619A1D402AA}" dt="2024-08-08T16:09:47.512" v="471" actId="2696"/>
        <pc:sldMkLst>
          <pc:docMk/>
          <pc:sldMk cId="3627386439" sldId="373"/>
        </pc:sldMkLst>
        <pc:spChg chg="del mod">
          <ac:chgData name="Julie Ridley" userId="02b884dd-6a6d-4e1a-b86c-004f77c2eb03" providerId="ADAL" clId="{2809B79C-6E23-4B92-9E6F-3619A1D402AA}" dt="2024-08-08T09:55:42.870" v="180" actId="478"/>
          <ac:spMkLst>
            <pc:docMk/>
            <pc:sldMk cId="3627386439" sldId="373"/>
            <ac:spMk id="2" creationId="{00000000-0000-0000-0000-000000000000}"/>
          </ac:spMkLst>
        </pc:spChg>
        <pc:spChg chg="add del mod">
          <ac:chgData name="Julie Ridley" userId="02b884dd-6a6d-4e1a-b86c-004f77c2eb03" providerId="ADAL" clId="{2809B79C-6E23-4B92-9E6F-3619A1D402AA}" dt="2024-08-08T09:52:40.809" v="155" actId="478"/>
          <ac:spMkLst>
            <pc:docMk/>
            <pc:sldMk cId="3627386439" sldId="373"/>
            <ac:spMk id="4" creationId="{00A88C77-D83C-7E37-F4F7-6740E0778D64}"/>
          </ac:spMkLst>
        </pc:spChg>
        <pc:spChg chg="add del mod">
          <ac:chgData name="Julie Ridley" userId="02b884dd-6a6d-4e1a-b86c-004f77c2eb03" providerId="ADAL" clId="{2809B79C-6E23-4B92-9E6F-3619A1D402AA}" dt="2024-08-08T09:53:40.722" v="161"/>
          <ac:spMkLst>
            <pc:docMk/>
            <pc:sldMk cId="3627386439" sldId="373"/>
            <ac:spMk id="11" creationId="{1841B932-6598-3056-6921-73319EF3FF5A}"/>
          </ac:spMkLst>
        </pc:spChg>
        <pc:spChg chg="add mod">
          <ac:chgData name="Julie Ridley" userId="02b884dd-6a6d-4e1a-b86c-004f77c2eb03" providerId="ADAL" clId="{2809B79C-6E23-4B92-9E6F-3619A1D402AA}" dt="2024-08-08T09:58:24.924" v="233" actId="6549"/>
          <ac:spMkLst>
            <pc:docMk/>
            <pc:sldMk cId="3627386439" sldId="373"/>
            <ac:spMk id="17" creationId="{26BBD644-2F40-8A4D-C8E2-7D5E1816C775}"/>
          </ac:spMkLst>
        </pc:spChg>
        <pc:picChg chg="add del mod">
          <ac:chgData name="Julie Ridley" userId="02b884dd-6a6d-4e1a-b86c-004f77c2eb03" providerId="ADAL" clId="{2809B79C-6E23-4B92-9E6F-3619A1D402AA}" dt="2024-08-08T09:52:58.008" v="160" actId="478"/>
          <ac:picMkLst>
            <pc:docMk/>
            <pc:sldMk cId="3627386439" sldId="373"/>
            <ac:picMk id="5" creationId="{745E628C-73D7-8A7E-E466-AD1B8E789FFE}"/>
          </ac:picMkLst>
        </pc:picChg>
        <pc:picChg chg="del">
          <ac:chgData name="Julie Ridley" userId="02b884dd-6a6d-4e1a-b86c-004f77c2eb03" providerId="ADAL" clId="{2809B79C-6E23-4B92-9E6F-3619A1D402AA}" dt="2024-08-08T09:52:35.164" v="151" actId="478"/>
          <ac:picMkLst>
            <pc:docMk/>
            <pc:sldMk cId="3627386439" sldId="373"/>
            <ac:picMk id="6" creationId="{3D75B4BC-E21E-B1EC-EC79-8526041DD271}"/>
          </ac:picMkLst>
        </pc:picChg>
        <pc:picChg chg="del">
          <ac:chgData name="Julie Ridley" userId="02b884dd-6a6d-4e1a-b86c-004f77c2eb03" providerId="ADAL" clId="{2809B79C-6E23-4B92-9E6F-3619A1D402AA}" dt="2024-08-08T09:52:35.841" v="152" actId="478"/>
          <ac:picMkLst>
            <pc:docMk/>
            <pc:sldMk cId="3627386439" sldId="373"/>
            <ac:picMk id="7" creationId="{32E397CC-8940-17C4-A2EB-98D6A175CF30}"/>
          </ac:picMkLst>
        </pc:picChg>
        <pc:picChg chg="del">
          <ac:chgData name="Julie Ridley" userId="02b884dd-6a6d-4e1a-b86c-004f77c2eb03" providerId="ADAL" clId="{2809B79C-6E23-4B92-9E6F-3619A1D402AA}" dt="2024-08-08T09:52:33.900" v="150" actId="478"/>
          <ac:picMkLst>
            <pc:docMk/>
            <pc:sldMk cId="3627386439" sldId="373"/>
            <ac:picMk id="9" creationId="{678492C0-579F-8D15-2784-B8E08F00A110}"/>
          </ac:picMkLst>
        </pc:picChg>
        <pc:picChg chg="del">
          <ac:chgData name="Julie Ridley" userId="02b884dd-6a6d-4e1a-b86c-004f77c2eb03" providerId="ADAL" clId="{2809B79C-6E23-4B92-9E6F-3619A1D402AA}" dt="2024-08-08T09:52:36.585" v="153" actId="478"/>
          <ac:picMkLst>
            <pc:docMk/>
            <pc:sldMk cId="3627386439" sldId="373"/>
            <ac:picMk id="10" creationId="{90BC106A-FA45-0A3E-BD3D-72826CB188D3}"/>
          </ac:picMkLst>
        </pc:picChg>
        <pc:picChg chg="del">
          <ac:chgData name="Julie Ridley" userId="02b884dd-6a6d-4e1a-b86c-004f77c2eb03" providerId="ADAL" clId="{2809B79C-6E23-4B92-9E6F-3619A1D402AA}" dt="2024-08-08T09:52:33.136" v="149" actId="478"/>
          <ac:picMkLst>
            <pc:docMk/>
            <pc:sldMk cId="3627386439" sldId="373"/>
            <ac:picMk id="13" creationId="{80B399C9-B9EC-50E9-DB3D-D7C05EF71A2C}"/>
          </ac:picMkLst>
        </pc:picChg>
        <pc:picChg chg="add mod">
          <ac:chgData name="Julie Ridley" userId="02b884dd-6a6d-4e1a-b86c-004f77c2eb03" providerId="ADAL" clId="{2809B79C-6E23-4B92-9E6F-3619A1D402AA}" dt="2024-08-08T10:00:57.361" v="289" actId="14100"/>
          <ac:picMkLst>
            <pc:docMk/>
            <pc:sldMk cId="3627386439" sldId="373"/>
            <ac:picMk id="14" creationId="{3F49CF9E-B6C0-14A6-7E43-C0C0A56F7076}"/>
          </ac:picMkLst>
        </pc:picChg>
        <pc:picChg chg="add mod">
          <ac:chgData name="Julie Ridley" userId="02b884dd-6a6d-4e1a-b86c-004f77c2eb03" providerId="ADAL" clId="{2809B79C-6E23-4B92-9E6F-3619A1D402AA}" dt="2024-08-08T09:59:18.006" v="246" actId="1076"/>
          <ac:picMkLst>
            <pc:docMk/>
            <pc:sldMk cId="3627386439" sldId="373"/>
            <ac:picMk id="16" creationId="{CBFEFDE4-1FCA-FDA0-6D75-2ED0841AFF37}"/>
          </ac:picMkLst>
        </pc:picChg>
        <pc:picChg chg="del">
          <ac:chgData name="Julie Ridley" userId="02b884dd-6a6d-4e1a-b86c-004f77c2eb03" providerId="ADAL" clId="{2809B79C-6E23-4B92-9E6F-3619A1D402AA}" dt="2024-08-08T09:52:44.083" v="156" actId="478"/>
          <ac:picMkLst>
            <pc:docMk/>
            <pc:sldMk cId="3627386439" sldId="373"/>
            <ac:picMk id="19" creationId="{5587C409-3D4A-0CEB-1551-199345D5EC96}"/>
          </ac:picMkLst>
        </pc:picChg>
        <pc:picChg chg="mod">
          <ac:chgData name="Julie Ridley" userId="02b884dd-6a6d-4e1a-b86c-004f77c2eb03" providerId="ADAL" clId="{2809B79C-6E23-4B92-9E6F-3619A1D402AA}" dt="2024-08-08T09:59:12.917" v="245" actId="688"/>
          <ac:picMkLst>
            <pc:docMk/>
            <pc:sldMk cId="3627386439" sldId="373"/>
            <ac:picMk id="2050" creationId="{69CD786A-42CF-EF59-3E07-7C94980A98A7}"/>
          </ac:picMkLst>
        </pc:picChg>
      </pc:sldChg>
      <pc:sldChg chg="addSp delSp modSp del mod">
        <pc:chgData name="Julie Ridley" userId="02b884dd-6a6d-4e1a-b86c-004f77c2eb03" providerId="ADAL" clId="{2809B79C-6E23-4B92-9E6F-3619A1D402AA}" dt="2024-08-08T16:09:39.675" v="470" actId="2696"/>
        <pc:sldMkLst>
          <pc:docMk/>
          <pc:sldMk cId="4178216530" sldId="374"/>
        </pc:sldMkLst>
        <pc:spChg chg="del">
          <ac:chgData name="Julie Ridley" userId="02b884dd-6a6d-4e1a-b86c-004f77c2eb03" providerId="ADAL" clId="{2809B79C-6E23-4B92-9E6F-3619A1D402AA}" dt="2024-08-08T10:59:19.340" v="290" actId="478"/>
          <ac:spMkLst>
            <pc:docMk/>
            <pc:sldMk cId="4178216530" sldId="374"/>
            <ac:spMk id="3" creationId="{ADBE8E6E-A6A6-61E3-EBAC-C4CAE664601A}"/>
          </ac:spMkLst>
        </pc:spChg>
        <pc:spChg chg="add mod">
          <ac:chgData name="Julie Ridley" userId="02b884dd-6a6d-4e1a-b86c-004f77c2eb03" providerId="ADAL" clId="{2809B79C-6E23-4B92-9E6F-3619A1D402AA}" dt="2024-08-08T10:59:19.340" v="290" actId="478"/>
          <ac:spMkLst>
            <pc:docMk/>
            <pc:sldMk cId="4178216530" sldId="374"/>
            <ac:spMk id="4" creationId="{F45F0D9D-9F93-413E-D0C2-B10E87FE0954}"/>
          </ac:spMkLst>
        </pc:spChg>
        <pc:picChg chg="add">
          <ac:chgData name="Julie Ridley" userId="02b884dd-6a6d-4e1a-b86c-004f77c2eb03" providerId="ADAL" clId="{2809B79C-6E23-4B92-9E6F-3619A1D402AA}" dt="2024-08-08T15:15:49.208" v="303"/>
          <ac:picMkLst>
            <pc:docMk/>
            <pc:sldMk cId="4178216530" sldId="374"/>
            <ac:picMk id="3074" creationId="{1651DF13-00DE-DDA2-DF07-4CF33B0F83EB}"/>
          </ac:picMkLst>
        </pc:picChg>
      </pc:sldChg>
      <pc:sldChg chg="addSp delSp modSp del mod">
        <pc:chgData name="Julie Ridley" userId="02b884dd-6a6d-4e1a-b86c-004f77c2eb03" providerId="ADAL" clId="{2809B79C-6E23-4B92-9E6F-3619A1D402AA}" dt="2024-08-09T09:01:57.361" v="512" actId="2696"/>
        <pc:sldMkLst>
          <pc:docMk/>
          <pc:sldMk cId="360325195" sldId="375"/>
        </pc:sldMkLst>
        <pc:spChg chg="add mod">
          <ac:chgData name="Julie Ridley" userId="02b884dd-6a6d-4e1a-b86c-004f77c2eb03" providerId="ADAL" clId="{2809B79C-6E23-4B92-9E6F-3619A1D402AA}" dt="2024-08-08T15:55:10.162" v="374" actId="14100"/>
          <ac:spMkLst>
            <pc:docMk/>
            <pc:sldMk cId="360325195" sldId="375"/>
            <ac:spMk id="9" creationId="{379961A8-07D7-AD90-A159-FBF20695F9CB}"/>
          </ac:spMkLst>
        </pc:spChg>
        <pc:spChg chg="add mod">
          <ac:chgData name="Julie Ridley" userId="02b884dd-6a6d-4e1a-b86c-004f77c2eb03" providerId="ADAL" clId="{2809B79C-6E23-4B92-9E6F-3619A1D402AA}" dt="2024-08-08T15:56:58.149" v="376" actId="14100"/>
          <ac:spMkLst>
            <pc:docMk/>
            <pc:sldMk cId="360325195" sldId="375"/>
            <ac:spMk id="10" creationId="{C9D74C7C-F298-9470-E983-10011E049DD0}"/>
          </ac:spMkLst>
        </pc:spChg>
        <pc:spChg chg="mod">
          <ac:chgData name="Julie Ridley" userId="02b884dd-6a6d-4e1a-b86c-004f77c2eb03" providerId="ADAL" clId="{2809B79C-6E23-4B92-9E6F-3619A1D402AA}" dt="2024-08-08T16:07:37.207" v="450" actId="6549"/>
          <ac:spMkLst>
            <pc:docMk/>
            <pc:sldMk cId="360325195" sldId="375"/>
            <ac:spMk id="17" creationId="{26BBD644-2F40-8A4D-C8E2-7D5E1816C775}"/>
          </ac:spMkLst>
        </pc:spChg>
        <pc:picChg chg="add del mod">
          <ac:chgData name="Julie Ridley" userId="02b884dd-6a6d-4e1a-b86c-004f77c2eb03" providerId="ADAL" clId="{2809B79C-6E23-4B92-9E6F-3619A1D402AA}" dt="2024-08-08T15:59:37.370" v="378" actId="478"/>
          <ac:picMkLst>
            <pc:docMk/>
            <pc:sldMk cId="360325195" sldId="375"/>
            <ac:picMk id="2" creationId="{1E652A8A-7377-4EAB-0AD6-1E2C57DB9639}"/>
          </ac:picMkLst>
        </pc:picChg>
        <pc:picChg chg="add mod">
          <ac:chgData name="Julie Ridley" userId="02b884dd-6a6d-4e1a-b86c-004f77c2eb03" providerId="ADAL" clId="{2809B79C-6E23-4B92-9E6F-3619A1D402AA}" dt="2024-08-08T16:07:16.341" v="406" actId="1076"/>
          <ac:picMkLst>
            <pc:docMk/>
            <pc:sldMk cId="360325195" sldId="375"/>
            <ac:picMk id="3" creationId="{ED7847F1-C3A3-CFEE-BB8A-4A059B14670C}"/>
          </ac:picMkLst>
        </pc:picChg>
        <pc:picChg chg="add mod">
          <ac:chgData name="Julie Ridley" userId="02b884dd-6a6d-4e1a-b86c-004f77c2eb03" providerId="ADAL" clId="{2809B79C-6E23-4B92-9E6F-3619A1D402AA}" dt="2024-08-08T16:00:51.369" v="396" actId="1076"/>
          <ac:picMkLst>
            <pc:docMk/>
            <pc:sldMk cId="360325195" sldId="375"/>
            <ac:picMk id="4" creationId="{3D75B4BC-E21E-B1EC-EC79-8526041DD271}"/>
          </ac:picMkLst>
        </pc:picChg>
        <pc:picChg chg="add mod">
          <ac:chgData name="Julie Ridley" userId="02b884dd-6a6d-4e1a-b86c-004f77c2eb03" providerId="ADAL" clId="{2809B79C-6E23-4B92-9E6F-3619A1D402AA}" dt="2024-08-08T16:00:54.504" v="397" actId="1076"/>
          <ac:picMkLst>
            <pc:docMk/>
            <pc:sldMk cId="360325195" sldId="375"/>
            <ac:picMk id="5" creationId="{32E397CC-8940-17C4-A2EB-98D6A175CF30}"/>
          </ac:picMkLst>
        </pc:picChg>
        <pc:picChg chg="add del mod">
          <ac:chgData name="Julie Ridley" userId="02b884dd-6a6d-4e1a-b86c-004f77c2eb03" providerId="ADAL" clId="{2809B79C-6E23-4B92-9E6F-3619A1D402AA}" dt="2024-08-08T15:54:18.755" v="361" actId="478"/>
          <ac:picMkLst>
            <pc:docMk/>
            <pc:sldMk cId="360325195" sldId="375"/>
            <ac:picMk id="6" creationId="{678492C0-579F-8D15-2784-B8E08F00A110}"/>
          </ac:picMkLst>
        </pc:picChg>
        <pc:picChg chg="add del mod">
          <ac:chgData name="Julie Ridley" userId="02b884dd-6a6d-4e1a-b86c-004f77c2eb03" providerId="ADAL" clId="{2809B79C-6E23-4B92-9E6F-3619A1D402AA}" dt="2024-08-08T15:54:21.320" v="362" actId="478"/>
          <ac:picMkLst>
            <pc:docMk/>
            <pc:sldMk cId="360325195" sldId="375"/>
            <ac:picMk id="7" creationId="{80B399C9-B9EC-50E9-DB3D-D7C05EF71A2C}"/>
          </ac:picMkLst>
        </pc:picChg>
        <pc:picChg chg="add mod">
          <ac:chgData name="Julie Ridley" userId="02b884dd-6a6d-4e1a-b86c-004f77c2eb03" providerId="ADAL" clId="{2809B79C-6E23-4B92-9E6F-3619A1D402AA}" dt="2024-08-08T16:08:27.289" v="460" actId="692"/>
          <ac:picMkLst>
            <pc:docMk/>
            <pc:sldMk cId="360325195" sldId="375"/>
            <ac:picMk id="8" creationId="{E1091534-F0CB-E404-900C-3A798A1A1125}"/>
          </ac:picMkLst>
        </pc:picChg>
        <pc:picChg chg="add mod">
          <ac:chgData name="Julie Ridley" userId="02b884dd-6a6d-4e1a-b86c-004f77c2eb03" providerId="ADAL" clId="{2809B79C-6E23-4B92-9E6F-3619A1D402AA}" dt="2024-08-08T16:07:24.012" v="408" actId="1076"/>
          <ac:picMkLst>
            <pc:docMk/>
            <pc:sldMk cId="360325195" sldId="375"/>
            <ac:picMk id="11" creationId="{0F0869E6-9682-345D-4DFB-06FB5A9AE7F3}"/>
          </ac:picMkLst>
        </pc:picChg>
        <pc:picChg chg="add mod">
          <ac:chgData name="Julie Ridley" userId="02b884dd-6a6d-4e1a-b86c-004f77c2eb03" providerId="ADAL" clId="{2809B79C-6E23-4B92-9E6F-3619A1D402AA}" dt="2024-08-08T16:07:10.797" v="404" actId="1076"/>
          <ac:picMkLst>
            <pc:docMk/>
            <pc:sldMk cId="360325195" sldId="375"/>
            <ac:picMk id="12" creationId="{CDB09901-2959-89AA-3F96-B517EB2204DE}"/>
          </ac:picMkLst>
        </pc:picChg>
        <pc:picChg chg="mod">
          <ac:chgData name="Julie Ridley" userId="02b884dd-6a6d-4e1a-b86c-004f77c2eb03" providerId="ADAL" clId="{2809B79C-6E23-4B92-9E6F-3619A1D402AA}" dt="2024-08-08T16:09:20.205" v="468" actId="1076"/>
          <ac:picMkLst>
            <pc:docMk/>
            <pc:sldMk cId="360325195" sldId="375"/>
            <ac:picMk id="14" creationId="{3F49CF9E-B6C0-14A6-7E43-C0C0A56F7076}"/>
          </ac:picMkLst>
        </pc:picChg>
        <pc:picChg chg="mod">
          <ac:chgData name="Julie Ridley" userId="02b884dd-6a6d-4e1a-b86c-004f77c2eb03" providerId="ADAL" clId="{2809B79C-6E23-4B92-9E6F-3619A1D402AA}" dt="2024-08-08T16:09:17.205" v="467" actId="1076"/>
          <ac:picMkLst>
            <pc:docMk/>
            <pc:sldMk cId="360325195" sldId="375"/>
            <ac:picMk id="16" creationId="{CBFEFDE4-1FCA-FDA0-6D75-2ED0841AFF37}"/>
          </ac:picMkLst>
        </pc:picChg>
        <pc:picChg chg="mod">
          <ac:chgData name="Julie Ridley" userId="02b884dd-6a6d-4e1a-b86c-004f77c2eb03" providerId="ADAL" clId="{2809B79C-6E23-4B92-9E6F-3619A1D402AA}" dt="2024-08-08T16:07:46.036" v="452" actId="1076"/>
          <ac:picMkLst>
            <pc:docMk/>
            <pc:sldMk cId="360325195" sldId="375"/>
            <ac:picMk id="2050" creationId="{69CD786A-42CF-EF59-3E07-7C94980A98A7}"/>
          </ac:picMkLst>
        </pc:picChg>
        <pc:picChg chg="add del mod">
          <ac:chgData name="Julie Ridley" userId="02b884dd-6a6d-4e1a-b86c-004f77c2eb03" providerId="ADAL" clId="{2809B79C-6E23-4B92-9E6F-3619A1D402AA}" dt="2024-08-08T15:59:57.170" v="381" actId="478"/>
          <ac:picMkLst>
            <pc:docMk/>
            <pc:sldMk cId="360325195" sldId="375"/>
            <ac:picMk id="5126" creationId="{8B40D7AE-4514-A02C-4707-6A611ABBD443}"/>
          </ac:picMkLst>
        </pc:picChg>
        <pc:picChg chg="add mod">
          <ac:chgData name="Julie Ridley" userId="02b884dd-6a6d-4e1a-b86c-004f77c2eb03" providerId="ADAL" clId="{2809B79C-6E23-4B92-9E6F-3619A1D402AA}" dt="2024-08-08T16:08:08.733" v="458" actId="1076"/>
          <ac:picMkLst>
            <pc:docMk/>
            <pc:sldMk cId="360325195" sldId="375"/>
            <ac:picMk id="5128" creationId="{6EAAEE0C-D5A7-A200-DFC6-9FB24A8F5B74}"/>
          </ac:picMkLst>
        </pc:picChg>
        <pc:picChg chg="add">
          <ac:chgData name="Julie Ridley" userId="02b884dd-6a6d-4e1a-b86c-004f77c2eb03" providerId="ADAL" clId="{2809B79C-6E23-4B92-9E6F-3619A1D402AA}" dt="2024-08-08T16:04:41.327" v="399"/>
          <ac:picMkLst>
            <pc:docMk/>
            <pc:sldMk cId="360325195" sldId="375"/>
            <ac:picMk id="5130" creationId="{CA925C9D-5ACE-FB47-A2AE-D9F149A4AEF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9A386-181F-413F-8ABD-77EF5A0A2D5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744E9-89A6-43D5-90BE-C146A96EF912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&amp; support Apprentice development</a:t>
          </a:r>
        </a:p>
      </dgm:t>
    </dgm:pt>
    <dgm:pt modelId="{2B511CF6-9857-498F-A4E8-5D28AE9A8113}" type="parTrans" cxnId="{ECBDA421-DA6F-4968-851A-DC8FA154F0D2}">
      <dgm:prSet/>
      <dgm:spPr/>
      <dgm:t>
        <a:bodyPr/>
        <a:lstStyle/>
        <a:p>
          <a:endParaRPr lang="en-US"/>
        </a:p>
      </dgm:t>
    </dgm:pt>
    <dgm:pt modelId="{DC8EABD2-A3D5-4762-A4A1-A5C7149C44AC}" type="sibTrans" cxnId="{ECBDA421-DA6F-4968-851A-DC8FA154F0D2}">
      <dgm:prSet/>
      <dgm:spPr>
        <a:ln w="1270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FB7929A-BDC5-4CE0-A0A5-101C744F597D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Employer quality checks </a:t>
          </a:r>
        </a:p>
      </dgm:t>
    </dgm:pt>
    <dgm:pt modelId="{721D3644-85FF-4CAA-B64A-25A80DF5EC99}" type="parTrans" cxnId="{0B55F71F-3A54-4186-956F-6DB75FD10BEE}">
      <dgm:prSet/>
      <dgm:spPr/>
      <dgm:t>
        <a:bodyPr/>
        <a:lstStyle/>
        <a:p>
          <a:endParaRPr lang="en-US"/>
        </a:p>
      </dgm:t>
    </dgm:pt>
    <dgm:pt modelId="{30425963-03B8-4637-AEBA-509C256F6115}" type="sibTrans" cxnId="{0B55F71F-3A54-4186-956F-6DB75FD10BEE}">
      <dgm:prSet/>
      <dgm:spPr>
        <a:ln w="127000" cap="sq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endParaRPr lang="en-US"/>
        </a:p>
      </dgm:t>
    </dgm:pt>
    <dgm:pt modelId="{247277DC-2B93-4C26-9F57-F68EDD9DDED7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Levy/5% Employer contribution</a:t>
          </a:r>
        </a:p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(mileage)</a:t>
          </a:r>
        </a:p>
      </dgm:t>
    </dgm:pt>
    <dgm:pt modelId="{942112E2-A0C1-4A35-90F3-16509CAA7475}" type="parTrans" cxnId="{34C1AD2E-0237-4B02-BBE1-7F753E174DC6}">
      <dgm:prSet/>
      <dgm:spPr/>
      <dgm:t>
        <a:bodyPr/>
        <a:lstStyle/>
        <a:p>
          <a:endParaRPr lang="en-US"/>
        </a:p>
      </dgm:t>
    </dgm:pt>
    <dgm:pt modelId="{49F558B6-9F38-49BC-9460-0C02CB07E1C3}" type="sibTrans" cxnId="{34C1AD2E-0237-4B02-BBE1-7F753E174DC6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1270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1A1D04F-41D2-4991-8B80-36FF0FBB1D3D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Provide CPD opportunities</a:t>
          </a:r>
        </a:p>
      </dgm:t>
    </dgm:pt>
    <dgm:pt modelId="{998327AC-F681-4FE6-A1E8-704F7EC050C7}" type="parTrans" cxnId="{EEE2035D-5958-4521-A22A-2D61422A56F4}">
      <dgm:prSet/>
      <dgm:spPr/>
      <dgm:t>
        <a:bodyPr/>
        <a:lstStyle/>
        <a:p>
          <a:endParaRPr lang="en-US"/>
        </a:p>
      </dgm:t>
    </dgm:pt>
    <dgm:pt modelId="{12BBB3D7-373F-4273-A9C2-C0DF5A056FBF}" type="sibTrans" cxnId="{EEE2035D-5958-4521-A22A-2D61422A56F4}">
      <dgm:prSet/>
      <dgm:spPr>
        <a:ln w="1270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6CEDF89-CA0B-4579-925F-40094C045FC1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Release for tested elements</a:t>
          </a:r>
        </a:p>
      </dgm:t>
    </dgm:pt>
    <dgm:pt modelId="{E1818777-B1A5-4856-BBE9-E784EC2E6488}" type="parTrans" cxnId="{33C70FBE-7254-45CB-9637-899C61C4B10C}">
      <dgm:prSet/>
      <dgm:spPr/>
      <dgm:t>
        <a:bodyPr/>
        <a:lstStyle/>
        <a:p>
          <a:endParaRPr lang="en-US"/>
        </a:p>
      </dgm:t>
    </dgm:pt>
    <dgm:pt modelId="{5CB15FE9-77C3-4D3E-BB59-2FFE88C6D715}" type="sibTrans" cxnId="{33C70FBE-7254-45CB-9637-899C61C4B10C}">
      <dgm:prSet/>
      <dgm:spPr>
        <a:solidFill>
          <a:schemeClr val="accent1">
            <a:lumMod val="75000"/>
          </a:schemeClr>
        </a:solidFill>
        <a:ln w="127000" cap="sq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D834744-519F-40AE-99E3-6ACBCF8639A6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Availability for feedback meetings</a:t>
          </a:r>
        </a:p>
      </dgm:t>
    </dgm:pt>
    <dgm:pt modelId="{DAD1EBDA-A930-4ADE-A25A-3AC09B0E5C57}" type="parTrans" cxnId="{CFAD1A78-4F87-47C3-BC2C-7C2D9CBE280A}">
      <dgm:prSet/>
      <dgm:spPr/>
      <dgm:t>
        <a:bodyPr/>
        <a:lstStyle/>
        <a:p>
          <a:endParaRPr lang="en-US"/>
        </a:p>
      </dgm:t>
    </dgm:pt>
    <dgm:pt modelId="{5FED5188-D6E8-4F5A-959F-A20A414340B3}" type="sibTrans" cxnId="{CFAD1A78-4F87-47C3-BC2C-7C2D9CBE280A}">
      <dgm:prSet/>
      <dgm:spPr>
        <a:ln w="1270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4EA9BE6-031E-4CC3-A89D-D4AFB557ACA0}">
      <dgm:prSet phldrT="[Text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Provide Dedicated Learning Time (Minimum 6 hours per week)</a:t>
          </a:r>
        </a:p>
      </dgm:t>
    </dgm:pt>
    <dgm:pt modelId="{F58C94DB-5367-4D84-80E6-232F4E628301}" type="parTrans" cxnId="{C1A21AFC-F6FE-4691-AFDC-BE3FA790FD6A}">
      <dgm:prSet/>
      <dgm:spPr/>
      <dgm:t>
        <a:bodyPr/>
        <a:lstStyle/>
        <a:p>
          <a:endParaRPr lang="en-US"/>
        </a:p>
      </dgm:t>
    </dgm:pt>
    <dgm:pt modelId="{B35BE5D9-9A35-48EF-AD3F-7F7E7C4DA811}" type="sibTrans" cxnId="{C1A21AFC-F6FE-4691-AFDC-BE3FA790FD6A}">
      <dgm:prSet/>
      <dgm:spPr>
        <a:solidFill>
          <a:schemeClr val="accent1"/>
        </a:solidFill>
        <a:ln w="1270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 b="1"/>
        </a:p>
      </dgm:t>
    </dgm:pt>
    <dgm:pt modelId="{AF8BC762-8DC1-4DD5-A160-F71081521218}" type="pres">
      <dgm:prSet presAssocID="{C449A386-181F-413F-8ABD-77EF5A0A2D58}" presName="cycle" presStyleCnt="0">
        <dgm:presLayoutVars>
          <dgm:dir/>
          <dgm:resizeHandles val="exact"/>
        </dgm:presLayoutVars>
      </dgm:prSet>
      <dgm:spPr/>
    </dgm:pt>
    <dgm:pt modelId="{1B1735E6-83AC-4125-A956-A84011D17BC3}" type="pres">
      <dgm:prSet presAssocID="{4D3744E9-89A6-43D5-90BE-C146A96EF912}" presName="node" presStyleLbl="node1" presStyleIdx="0" presStyleCnt="7">
        <dgm:presLayoutVars>
          <dgm:bulletEnabled val="1"/>
        </dgm:presLayoutVars>
      </dgm:prSet>
      <dgm:spPr/>
    </dgm:pt>
    <dgm:pt modelId="{5B079625-BE5E-41CC-B714-6388CB8E342A}" type="pres">
      <dgm:prSet presAssocID="{4D3744E9-89A6-43D5-90BE-C146A96EF912}" presName="spNode" presStyleCnt="0"/>
      <dgm:spPr/>
    </dgm:pt>
    <dgm:pt modelId="{71F2BB40-AC77-4069-881E-0A849EAF5C5A}" type="pres">
      <dgm:prSet presAssocID="{DC8EABD2-A3D5-4762-A4A1-A5C7149C44AC}" presName="sibTrans" presStyleLbl="sibTrans1D1" presStyleIdx="0" presStyleCnt="7"/>
      <dgm:spPr/>
    </dgm:pt>
    <dgm:pt modelId="{4CF801D9-7FEF-4A96-818F-BEB04DE6129D}" type="pres">
      <dgm:prSet presAssocID="{4FB7929A-BDC5-4CE0-A0A5-101C744F597D}" presName="node" presStyleLbl="node1" presStyleIdx="1" presStyleCnt="7">
        <dgm:presLayoutVars>
          <dgm:bulletEnabled val="1"/>
        </dgm:presLayoutVars>
      </dgm:prSet>
      <dgm:spPr/>
    </dgm:pt>
    <dgm:pt modelId="{7BD615AE-D7BB-4D45-ABAC-2A40ED9FBC92}" type="pres">
      <dgm:prSet presAssocID="{4FB7929A-BDC5-4CE0-A0A5-101C744F597D}" presName="spNode" presStyleCnt="0"/>
      <dgm:spPr/>
    </dgm:pt>
    <dgm:pt modelId="{7FF9B1CA-30AF-423B-BFB4-FD36C2CEAC9D}" type="pres">
      <dgm:prSet presAssocID="{30425963-03B8-4637-AEBA-509C256F6115}" presName="sibTrans" presStyleLbl="sibTrans1D1" presStyleIdx="1" presStyleCnt="7"/>
      <dgm:spPr/>
    </dgm:pt>
    <dgm:pt modelId="{029EBD43-493F-4BA7-99BB-350A4F9EB322}" type="pres">
      <dgm:prSet presAssocID="{247277DC-2B93-4C26-9F57-F68EDD9DDED7}" presName="node" presStyleLbl="node1" presStyleIdx="2" presStyleCnt="7">
        <dgm:presLayoutVars>
          <dgm:bulletEnabled val="1"/>
        </dgm:presLayoutVars>
      </dgm:prSet>
      <dgm:spPr/>
    </dgm:pt>
    <dgm:pt modelId="{4BD554E1-F6DE-4491-816C-49B09B487606}" type="pres">
      <dgm:prSet presAssocID="{247277DC-2B93-4C26-9F57-F68EDD9DDED7}" presName="spNode" presStyleCnt="0"/>
      <dgm:spPr/>
    </dgm:pt>
    <dgm:pt modelId="{30B82CFC-B0F3-435D-82D1-9055099724C5}" type="pres">
      <dgm:prSet presAssocID="{49F558B6-9F38-49BC-9460-0C02CB07E1C3}" presName="sibTrans" presStyleLbl="sibTrans1D1" presStyleIdx="2" presStyleCnt="7"/>
      <dgm:spPr/>
    </dgm:pt>
    <dgm:pt modelId="{F5CAFE88-FF00-40EA-9A28-7BFE62F8794C}" type="pres">
      <dgm:prSet presAssocID="{84EA9BE6-031E-4CC3-A89D-D4AFB557ACA0}" presName="node" presStyleLbl="node1" presStyleIdx="3" presStyleCnt="7">
        <dgm:presLayoutVars>
          <dgm:bulletEnabled val="1"/>
        </dgm:presLayoutVars>
      </dgm:prSet>
      <dgm:spPr/>
    </dgm:pt>
    <dgm:pt modelId="{A74287BA-37C6-4343-8816-F2968A9D9261}" type="pres">
      <dgm:prSet presAssocID="{84EA9BE6-031E-4CC3-A89D-D4AFB557ACA0}" presName="spNode" presStyleCnt="0"/>
      <dgm:spPr/>
    </dgm:pt>
    <dgm:pt modelId="{EA01563D-9DC1-4D5B-B2CD-5CF8803ABCFB}" type="pres">
      <dgm:prSet presAssocID="{B35BE5D9-9A35-48EF-AD3F-7F7E7C4DA811}" presName="sibTrans" presStyleLbl="sibTrans1D1" presStyleIdx="3" presStyleCnt="7"/>
      <dgm:spPr/>
    </dgm:pt>
    <dgm:pt modelId="{E6BFDA26-74D9-4C07-9648-7EF909216670}" type="pres">
      <dgm:prSet presAssocID="{E1A1D04F-41D2-4991-8B80-36FF0FBB1D3D}" presName="node" presStyleLbl="node1" presStyleIdx="4" presStyleCnt="7">
        <dgm:presLayoutVars>
          <dgm:bulletEnabled val="1"/>
        </dgm:presLayoutVars>
      </dgm:prSet>
      <dgm:spPr/>
    </dgm:pt>
    <dgm:pt modelId="{74EA47C7-E233-4539-85A6-B995F95377DB}" type="pres">
      <dgm:prSet presAssocID="{E1A1D04F-41D2-4991-8B80-36FF0FBB1D3D}" presName="spNode" presStyleCnt="0"/>
      <dgm:spPr/>
    </dgm:pt>
    <dgm:pt modelId="{5424002C-8DA2-4264-8E2B-9C997E40EE3B}" type="pres">
      <dgm:prSet presAssocID="{12BBB3D7-373F-4273-A9C2-C0DF5A056FBF}" presName="sibTrans" presStyleLbl="sibTrans1D1" presStyleIdx="4" presStyleCnt="7"/>
      <dgm:spPr/>
    </dgm:pt>
    <dgm:pt modelId="{E7E592B9-0A86-4B77-92DF-A739F2A67EC1}" type="pres">
      <dgm:prSet presAssocID="{F6CEDF89-CA0B-4579-925F-40094C045FC1}" presName="node" presStyleLbl="node1" presStyleIdx="5" presStyleCnt="7">
        <dgm:presLayoutVars>
          <dgm:bulletEnabled val="1"/>
        </dgm:presLayoutVars>
      </dgm:prSet>
      <dgm:spPr/>
    </dgm:pt>
    <dgm:pt modelId="{9945D90B-4E38-47E6-89FD-14054B012A49}" type="pres">
      <dgm:prSet presAssocID="{F6CEDF89-CA0B-4579-925F-40094C045FC1}" presName="spNode" presStyleCnt="0"/>
      <dgm:spPr/>
    </dgm:pt>
    <dgm:pt modelId="{56E6B763-8AEE-4AB8-ABD9-7AB233CD7DF8}" type="pres">
      <dgm:prSet presAssocID="{5CB15FE9-77C3-4D3E-BB59-2FFE88C6D715}" presName="sibTrans" presStyleLbl="sibTrans1D1" presStyleIdx="5" presStyleCnt="7"/>
      <dgm:spPr/>
    </dgm:pt>
    <dgm:pt modelId="{8DCC2698-5E7F-44C1-B4E2-45151D5BC19B}" type="pres">
      <dgm:prSet presAssocID="{5D834744-519F-40AE-99E3-6ACBCF8639A6}" presName="node" presStyleLbl="node1" presStyleIdx="6" presStyleCnt="7">
        <dgm:presLayoutVars>
          <dgm:bulletEnabled val="1"/>
        </dgm:presLayoutVars>
      </dgm:prSet>
      <dgm:spPr/>
    </dgm:pt>
    <dgm:pt modelId="{19FFA70C-D696-468D-B775-11A171F1D907}" type="pres">
      <dgm:prSet presAssocID="{5D834744-519F-40AE-99E3-6ACBCF8639A6}" presName="spNode" presStyleCnt="0"/>
      <dgm:spPr/>
    </dgm:pt>
    <dgm:pt modelId="{B72E7803-2476-4259-ADC3-B0B6CAF61E92}" type="pres">
      <dgm:prSet presAssocID="{5FED5188-D6E8-4F5A-959F-A20A414340B3}" presName="sibTrans" presStyleLbl="sibTrans1D1" presStyleIdx="6" presStyleCnt="7"/>
      <dgm:spPr/>
    </dgm:pt>
  </dgm:ptLst>
  <dgm:cxnLst>
    <dgm:cxn modelId="{4C7A3006-2FEA-4B4F-8116-51E4F2265553}" type="presOf" srcId="{B35BE5D9-9A35-48EF-AD3F-7F7E7C4DA811}" destId="{EA01563D-9DC1-4D5B-B2CD-5CF8803ABCFB}" srcOrd="0" destOrd="0" presId="urn:microsoft.com/office/officeart/2005/8/layout/cycle6"/>
    <dgm:cxn modelId="{6E0EE115-C1DC-4F13-AD22-6CB31683FF65}" type="presOf" srcId="{4FB7929A-BDC5-4CE0-A0A5-101C744F597D}" destId="{4CF801D9-7FEF-4A96-818F-BEB04DE6129D}" srcOrd="0" destOrd="0" presId="urn:microsoft.com/office/officeart/2005/8/layout/cycle6"/>
    <dgm:cxn modelId="{5D61BB1C-4552-4692-8CB8-2311DCA10E1B}" type="presOf" srcId="{5FED5188-D6E8-4F5A-959F-A20A414340B3}" destId="{B72E7803-2476-4259-ADC3-B0B6CAF61E92}" srcOrd="0" destOrd="0" presId="urn:microsoft.com/office/officeart/2005/8/layout/cycle6"/>
    <dgm:cxn modelId="{0B55F71F-3A54-4186-956F-6DB75FD10BEE}" srcId="{C449A386-181F-413F-8ABD-77EF5A0A2D58}" destId="{4FB7929A-BDC5-4CE0-A0A5-101C744F597D}" srcOrd="1" destOrd="0" parTransId="{721D3644-85FF-4CAA-B64A-25A80DF5EC99}" sibTransId="{30425963-03B8-4637-AEBA-509C256F6115}"/>
    <dgm:cxn modelId="{ECBDA421-DA6F-4968-851A-DC8FA154F0D2}" srcId="{C449A386-181F-413F-8ABD-77EF5A0A2D58}" destId="{4D3744E9-89A6-43D5-90BE-C146A96EF912}" srcOrd="0" destOrd="0" parTransId="{2B511CF6-9857-498F-A4E8-5D28AE9A8113}" sibTransId="{DC8EABD2-A3D5-4762-A4A1-A5C7149C44AC}"/>
    <dgm:cxn modelId="{35521A24-C9AD-4EB2-B123-D95D81079886}" type="presOf" srcId="{E1A1D04F-41D2-4991-8B80-36FF0FBB1D3D}" destId="{E6BFDA26-74D9-4C07-9648-7EF909216670}" srcOrd="0" destOrd="0" presId="urn:microsoft.com/office/officeart/2005/8/layout/cycle6"/>
    <dgm:cxn modelId="{34C1AD2E-0237-4B02-BBE1-7F753E174DC6}" srcId="{C449A386-181F-413F-8ABD-77EF5A0A2D58}" destId="{247277DC-2B93-4C26-9F57-F68EDD9DDED7}" srcOrd="2" destOrd="0" parTransId="{942112E2-A0C1-4A35-90F3-16509CAA7475}" sibTransId="{49F558B6-9F38-49BC-9460-0C02CB07E1C3}"/>
    <dgm:cxn modelId="{E9ECF831-E4D1-48C1-B810-CDA102AB18EC}" type="presOf" srcId="{C449A386-181F-413F-8ABD-77EF5A0A2D58}" destId="{AF8BC762-8DC1-4DD5-A160-F71081521218}" srcOrd="0" destOrd="0" presId="urn:microsoft.com/office/officeart/2005/8/layout/cycle6"/>
    <dgm:cxn modelId="{99A99240-863F-4085-80C8-E89FDF53CB64}" type="presOf" srcId="{DC8EABD2-A3D5-4762-A4A1-A5C7149C44AC}" destId="{71F2BB40-AC77-4069-881E-0A849EAF5C5A}" srcOrd="0" destOrd="0" presId="urn:microsoft.com/office/officeart/2005/8/layout/cycle6"/>
    <dgm:cxn modelId="{EEE2035D-5958-4521-A22A-2D61422A56F4}" srcId="{C449A386-181F-413F-8ABD-77EF5A0A2D58}" destId="{E1A1D04F-41D2-4991-8B80-36FF0FBB1D3D}" srcOrd="4" destOrd="0" parTransId="{998327AC-F681-4FE6-A1E8-704F7EC050C7}" sibTransId="{12BBB3D7-373F-4273-A9C2-C0DF5A056FBF}"/>
    <dgm:cxn modelId="{CFAD1A78-4F87-47C3-BC2C-7C2D9CBE280A}" srcId="{C449A386-181F-413F-8ABD-77EF5A0A2D58}" destId="{5D834744-519F-40AE-99E3-6ACBCF8639A6}" srcOrd="6" destOrd="0" parTransId="{DAD1EBDA-A930-4ADE-A25A-3AC09B0E5C57}" sibTransId="{5FED5188-D6E8-4F5A-959F-A20A414340B3}"/>
    <dgm:cxn modelId="{2C84AA58-3908-431B-8087-485DAF887A6C}" type="presOf" srcId="{5D834744-519F-40AE-99E3-6ACBCF8639A6}" destId="{8DCC2698-5E7F-44C1-B4E2-45151D5BC19B}" srcOrd="0" destOrd="0" presId="urn:microsoft.com/office/officeart/2005/8/layout/cycle6"/>
    <dgm:cxn modelId="{8D29977B-600D-4A2C-A4DC-78AD82600F38}" type="presOf" srcId="{F6CEDF89-CA0B-4579-925F-40094C045FC1}" destId="{E7E592B9-0A86-4B77-92DF-A739F2A67EC1}" srcOrd="0" destOrd="0" presId="urn:microsoft.com/office/officeart/2005/8/layout/cycle6"/>
    <dgm:cxn modelId="{DFC17185-1D89-4B31-AFCF-23E9096FADA0}" type="presOf" srcId="{84EA9BE6-031E-4CC3-A89D-D4AFB557ACA0}" destId="{F5CAFE88-FF00-40EA-9A28-7BFE62F8794C}" srcOrd="0" destOrd="0" presId="urn:microsoft.com/office/officeart/2005/8/layout/cycle6"/>
    <dgm:cxn modelId="{1548BC87-042D-43EE-ADF2-DE6911D79D50}" type="presOf" srcId="{5CB15FE9-77C3-4D3E-BB59-2FFE88C6D715}" destId="{56E6B763-8AEE-4AB8-ABD9-7AB233CD7DF8}" srcOrd="0" destOrd="0" presId="urn:microsoft.com/office/officeart/2005/8/layout/cycle6"/>
    <dgm:cxn modelId="{498D088B-8D40-49DD-8B57-782336F9B19D}" type="presOf" srcId="{12BBB3D7-373F-4273-A9C2-C0DF5A056FBF}" destId="{5424002C-8DA2-4264-8E2B-9C997E40EE3B}" srcOrd="0" destOrd="0" presId="urn:microsoft.com/office/officeart/2005/8/layout/cycle6"/>
    <dgm:cxn modelId="{EB7806AF-AB19-4507-8BDB-1EA830CCEDE0}" type="presOf" srcId="{247277DC-2B93-4C26-9F57-F68EDD9DDED7}" destId="{029EBD43-493F-4BA7-99BB-350A4F9EB322}" srcOrd="0" destOrd="0" presId="urn:microsoft.com/office/officeart/2005/8/layout/cycle6"/>
    <dgm:cxn modelId="{33C70FBE-7254-45CB-9637-899C61C4B10C}" srcId="{C449A386-181F-413F-8ABD-77EF5A0A2D58}" destId="{F6CEDF89-CA0B-4579-925F-40094C045FC1}" srcOrd="5" destOrd="0" parTransId="{E1818777-B1A5-4856-BBE9-E784EC2E6488}" sibTransId="{5CB15FE9-77C3-4D3E-BB59-2FFE88C6D715}"/>
    <dgm:cxn modelId="{7AE901C5-F7A3-4AB8-B737-951E597ED553}" type="presOf" srcId="{30425963-03B8-4637-AEBA-509C256F6115}" destId="{7FF9B1CA-30AF-423B-BFB4-FD36C2CEAC9D}" srcOrd="0" destOrd="0" presId="urn:microsoft.com/office/officeart/2005/8/layout/cycle6"/>
    <dgm:cxn modelId="{524361D6-6090-4980-8DBA-055DCC276BE0}" type="presOf" srcId="{4D3744E9-89A6-43D5-90BE-C146A96EF912}" destId="{1B1735E6-83AC-4125-A956-A84011D17BC3}" srcOrd="0" destOrd="0" presId="urn:microsoft.com/office/officeart/2005/8/layout/cycle6"/>
    <dgm:cxn modelId="{0566E0F2-DECF-486F-B6FA-59785198F9D2}" type="presOf" srcId="{49F558B6-9F38-49BC-9460-0C02CB07E1C3}" destId="{30B82CFC-B0F3-435D-82D1-9055099724C5}" srcOrd="0" destOrd="0" presId="urn:microsoft.com/office/officeart/2005/8/layout/cycle6"/>
    <dgm:cxn modelId="{C1A21AFC-F6FE-4691-AFDC-BE3FA790FD6A}" srcId="{C449A386-181F-413F-8ABD-77EF5A0A2D58}" destId="{84EA9BE6-031E-4CC3-A89D-D4AFB557ACA0}" srcOrd="3" destOrd="0" parTransId="{F58C94DB-5367-4D84-80E6-232F4E628301}" sibTransId="{B35BE5D9-9A35-48EF-AD3F-7F7E7C4DA811}"/>
    <dgm:cxn modelId="{6BCD986E-D417-4587-B24E-CFA6E7E14B84}" type="presParOf" srcId="{AF8BC762-8DC1-4DD5-A160-F71081521218}" destId="{1B1735E6-83AC-4125-A956-A84011D17BC3}" srcOrd="0" destOrd="0" presId="urn:microsoft.com/office/officeart/2005/8/layout/cycle6"/>
    <dgm:cxn modelId="{36B6EB81-A435-42C6-B5C8-B410E4A4088C}" type="presParOf" srcId="{AF8BC762-8DC1-4DD5-A160-F71081521218}" destId="{5B079625-BE5E-41CC-B714-6388CB8E342A}" srcOrd="1" destOrd="0" presId="urn:microsoft.com/office/officeart/2005/8/layout/cycle6"/>
    <dgm:cxn modelId="{8B62CB6D-2E1B-4CFA-8592-F4040E03C8E2}" type="presParOf" srcId="{AF8BC762-8DC1-4DD5-A160-F71081521218}" destId="{71F2BB40-AC77-4069-881E-0A849EAF5C5A}" srcOrd="2" destOrd="0" presId="urn:microsoft.com/office/officeart/2005/8/layout/cycle6"/>
    <dgm:cxn modelId="{C14EB237-A8EA-415A-95DD-B7A938F3AA4E}" type="presParOf" srcId="{AF8BC762-8DC1-4DD5-A160-F71081521218}" destId="{4CF801D9-7FEF-4A96-818F-BEB04DE6129D}" srcOrd="3" destOrd="0" presId="urn:microsoft.com/office/officeart/2005/8/layout/cycle6"/>
    <dgm:cxn modelId="{57D8F1EC-451E-49D7-B1AD-E38E8322ACB5}" type="presParOf" srcId="{AF8BC762-8DC1-4DD5-A160-F71081521218}" destId="{7BD615AE-D7BB-4D45-ABAC-2A40ED9FBC92}" srcOrd="4" destOrd="0" presId="urn:microsoft.com/office/officeart/2005/8/layout/cycle6"/>
    <dgm:cxn modelId="{6DC6F091-9889-462B-B278-50E1B48C8073}" type="presParOf" srcId="{AF8BC762-8DC1-4DD5-A160-F71081521218}" destId="{7FF9B1CA-30AF-423B-BFB4-FD36C2CEAC9D}" srcOrd="5" destOrd="0" presId="urn:microsoft.com/office/officeart/2005/8/layout/cycle6"/>
    <dgm:cxn modelId="{82C2536B-C101-4D5B-A4F6-9C0BEE4F64AA}" type="presParOf" srcId="{AF8BC762-8DC1-4DD5-A160-F71081521218}" destId="{029EBD43-493F-4BA7-99BB-350A4F9EB322}" srcOrd="6" destOrd="0" presId="urn:microsoft.com/office/officeart/2005/8/layout/cycle6"/>
    <dgm:cxn modelId="{FB511D0A-2BF3-469F-A77D-8DFEDDAACC97}" type="presParOf" srcId="{AF8BC762-8DC1-4DD5-A160-F71081521218}" destId="{4BD554E1-F6DE-4491-816C-49B09B487606}" srcOrd="7" destOrd="0" presId="urn:microsoft.com/office/officeart/2005/8/layout/cycle6"/>
    <dgm:cxn modelId="{1AA700BC-E0B2-489C-BC5C-0381DCF2C397}" type="presParOf" srcId="{AF8BC762-8DC1-4DD5-A160-F71081521218}" destId="{30B82CFC-B0F3-435D-82D1-9055099724C5}" srcOrd="8" destOrd="0" presId="urn:microsoft.com/office/officeart/2005/8/layout/cycle6"/>
    <dgm:cxn modelId="{E32DB4AF-EDE0-490E-8BA4-EEA7624B4A7C}" type="presParOf" srcId="{AF8BC762-8DC1-4DD5-A160-F71081521218}" destId="{F5CAFE88-FF00-40EA-9A28-7BFE62F8794C}" srcOrd="9" destOrd="0" presId="urn:microsoft.com/office/officeart/2005/8/layout/cycle6"/>
    <dgm:cxn modelId="{1EC6A2F5-B04E-4C28-B224-403468436FEF}" type="presParOf" srcId="{AF8BC762-8DC1-4DD5-A160-F71081521218}" destId="{A74287BA-37C6-4343-8816-F2968A9D9261}" srcOrd="10" destOrd="0" presId="urn:microsoft.com/office/officeart/2005/8/layout/cycle6"/>
    <dgm:cxn modelId="{8CB10955-30F4-4A13-B616-54A3A14F0917}" type="presParOf" srcId="{AF8BC762-8DC1-4DD5-A160-F71081521218}" destId="{EA01563D-9DC1-4D5B-B2CD-5CF8803ABCFB}" srcOrd="11" destOrd="0" presId="urn:microsoft.com/office/officeart/2005/8/layout/cycle6"/>
    <dgm:cxn modelId="{7F022B82-B16C-4002-AFCA-9FCA2ED28974}" type="presParOf" srcId="{AF8BC762-8DC1-4DD5-A160-F71081521218}" destId="{E6BFDA26-74D9-4C07-9648-7EF909216670}" srcOrd="12" destOrd="0" presId="urn:microsoft.com/office/officeart/2005/8/layout/cycle6"/>
    <dgm:cxn modelId="{343A565E-304D-49F7-BA77-8C6A9F5B8D46}" type="presParOf" srcId="{AF8BC762-8DC1-4DD5-A160-F71081521218}" destId="{74EA47C7-E233-4539-85A6-B995F95377DB}" srcOrd="13" destOrd="0" presId="urn:microsoft.com/office/officeart/2005/8/layout/cycle6"/>
    <dgm:cxn modelId="{1C9FE5B3-4560-44D8-B0BC-BB2ECF4F3820}" type="presParOf" srcId="{AF8BC762-8DC1-4DD5-A160-F71081521218}" destId="{5424002C-8DA2-4264-8E2B-9C997E40EE3B}" srcOrd="14" destOrd="0" presId="urn:microsoft.com/office/officeart/2005/8/layout/cycle6"/>
    <dgm:cxn modelId="{DEB8301E-465A-4116-958A-2E1D12661595}" type="presParOf" srcId="{AF8BC762-8DC1-4DD5-A160-F71081521218}" destId="{E7E592B9-0A86-4B77-92DF-A739F2A67EC1}" srcOrd="15" destOrd="0" presId="urn:microsoft.com/office/officeart/2005/8/layout/cycle6"/>
    <dgm:cxn modelId="{65D21EB9-B458-47D7-925F-E30ADB3A53A4}" type="presParOf" srcId="{AF8BC762-8DC1-4DD5-A160-F71081521218}" destId="{9945D90B-4E38-47E6-89FD-14054B012A49}" srcOrd="16" destOrd="0" presId="urn:microsoft.com/office/officeart/2005/8/layout/cycle6"/>
    <dgm:cxn modelId="{51663987-6324-40AC-92AE-0184CF553028}" type="presParOf" srcId="{AF8BC762-8DC1-4DD5-A160-F71081521218}" destId="{56E6B763-8AEE-4AB8-ABD9-7AB233CD7DF8}" srcOrd="17" destOrd="0" presId="urn:microsoft.com/office/officeart/2005/8/layout/cycle6"/>
    <dgm:cxn modelId="{89B8A37D-4CC6-4A11-87D1-AAD5C4297E6B}" type="presParOf" srcId="{AF8BC762-8DC1-4DD5-A160-F71081521218}" destId="{8DCC2698-5E7F-44C1-B4E2-45151D5BC19B}" srcOrd="18" destOrd="0" presId="urn:microsoft.com/office/officeart/2005/8/layout/cycle6"/>
    <dgm:cxn modelId="{979131B2-E991-48DB-91B1-5ADF6858F4CB}" type="presParOf" srcId="{AF8BC762-8DC1-4DD5-A160-F71081521218}" destId="{19FFA70C-D696-468D-B775-11A171F1D907}" srcOrd="19" destOrd="0" presId="urn:microsoft.com/office/officeart/2005/8/layout/cycle6"/>
    <dgm:cxn modelId="{C9A23B9F-0147-4586-A6F8-77179373BD4A}" type="presParOf" srcId="{AF8BC762-8DC1-4DD5-A160-F71081521218}" destId="{B72E7803-2476-4259-ADC3-B0B6CAF61E9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2ACFC-F7E6-433C-9E62-38D4C8CCE7E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DE1C9-A38E-46F3-AA4A-A95553781023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Three Business Objectives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FD004-1CAC-4A02-8301-3B02ACB7A4D4}" type="parTrans" cxnId="{3C6E02D5-27E1-47A5-BD5B-C5F85638C338}">
      <dgm:prSet/>
      <dgm:spPr/>
      <dgm:t>
        <a:bodyPr/>
        <a:lstStyle/>
        <a:p>
          <a:endParaRPr lang="en-US"/>
        </a:p>
      </dgm:t>
    </dgm:pt>
    <dgm:pt modelId="{AB0274D3-B886-42EF-9464-5E1C34D274F4}" type="sibTrans" cxnId="{3C6E02D5-27E1-47A5-BD5B-C5F85638C338}">
      <dgm:prSet/>
      <dgm:spPr/>
      <dgm:t>
        <a:bodyPr/>
        <a:lstStyle/>
        <a:p>
          <a:endParaRPr lang="en-US"/>
        </a:p>
      </dgm:t>
    </dgm:pt>
    <dgm:pt modelId="{A6F4E94D-9B05-4B91-9AE1-9C2A43580D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Role Play/ Simulation</a:t>
          </a:r>
        </a:p>
      </dgm:t>
    </dgm:pt>
    <dgm:pt modelId="{3314C086-FC09-4D80-89FE-136D1F99C136}" type="parTrans" cxnId="{F1833746-99B0-479D-A777-EBEF29BE0F7A}">
      <dgm:prSet/>
      <dgm:spPr/>
      <dgm:t>
        <a:bodyPr/>
        <a:lstStyle/>
        <a:p>
          <a:endParaRPr lang="en-US"/>
        </a:p>
      </dgm:t>
    </dgm:pt>
    <dgm:pt modelId="{80E8A329-A59C-4A50-AF26-1890937DA470}" type="sibTrans" cxnId="{F1833746-99B0-479D-A777-EBEF29BE0F7A}">
      <dgm:prSet/>
      <dgm:spPr/>
      <dgm:t>
        <a:bodyPr/>
        <a:lstStyle/>
        <a:p>
          <a:endParaRPr lang="en-US"/>
        </a:p>
      </dgm:t>
    </dgm:pt>
    <dgm:pt modelId="{39B6E11D-CE64-438F-97B4-11BD2368BBA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Assignment Writing</a:t>
          </a:r>
        </a:p>
      </dgm:t>
    </dgm:pt>
    <dgm:pt modelId="{CC457052-5E43-4CAF-8B25-8519B7A40DD8}" type="parTrans" cxnId="{D637AB61-3784-44DD-80B4-1D798B9419EE}">
      <dgm:prSet/>
      <dgm:spPr/>
      <dgm:t>
        <a:bodyPr/>
        <a:lstStyle/>
        <a:p>
          <a:endParaRPr lang="en-US"/>
        </a:p>
      </dgm:t>
    </dgm:pt>
    <dgm:pt modelId="{8D6685BE-F9C9-4162-A8F8-E8E71ADE9ABD}" type="sibTrans" cxnId="{D637AB61-3784-44DD-80B4-1D798B9419EE}">
      <dgm:prSet/>
      <dgm:spPr/>
      <dgm:t>
        <a:bodyPr/>
        <a:lstStyle/>
        <a:p>
          <a:endParaRPr lang="en-US"/>
        </a:p>
      </dgm:t>
    </dgm:pt>
    <dgm:pt modelId="{6DDA3F27-FC48-4187-B958-EFB1FB35EAA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Industry Visits</a:t>
          </a:r>
        </a:p>
      </dgm:t>
    </dgm:pt>
    <dgm:pt modelId="{5CA4EBE7-F21A-4B72-B439-DB4DB3A2A4C7}" type="parTrans" cxnId="{6E77A3BE-BD4E-430A-8F45-F6D0BB2DE34B}">
      <dgm:prSet/>
      <dgm:spPr/>
      <dgm:t>
        <a:bodyPr/>
        <a:lstStyle/>
        <a:p>
          <a:endParaRPr lang="en-US"/>
        </a:p>
      </dgm:t>
    </dgm:pt>
    <dgm:pt modelId="{BB063C92-4FDF-4485-BF6C-679050652925}" type="sibTrans" cxnId="{6E77A3BE-BD4E-430A-8F45-F6D0BB2DE34B}">
      <dgm:prSet/>
      <dgm:spPr/>
      <dgm:t>
        <a:bodyPr/>
        <a:lstStyle/>
        <a:p>
          <a:endParaRPr lang="en-US"/>
        </a:p>
      </dgm:t>
    </dgm:pt>
    <dgm:pt modelId="{D523487D-B55D-48AC-B478-D82835C029A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&amp; English Functional Skills</a:t>
          </a:r>
        </a:p>
      </dgm:t>
    </dgm:pt>
    <dgm:pt modelId="{C129CF91-474E-4BF3-BFDE-F30BF2528377}" type="parTrans" cxnId="{12203E36-DB69-4771-BD5B-F96FBE65C938}">
      <dgm:prSet/>
      <dgm:spPr/>
      <dgm:t>
        <a:bodyPr/>
        <a:lstStyle/>
        <a:p>
          <a:endParaRPr lang="en-US"/>
        </a:p>
      </dgm:t>
    </dgm:pt>
    <dgm:pt modelId="{9B1CBF07-FD88-44C9-8EE5-4E7F23ED2146}" type="sibTrans" cxnId="{12203E36-DB69-4771-BD5B-F96FBE65C938}">
      <dgm:prSet/>
      <dgm:spPr/>
      <dgm:t>
        <a:bodyPr/>
        <a:lstStyle/>
        <a:p>
          <a:endParaRPr lang="en-US"/>
        </a:p>
      </dgm:t>
    </dgm:pt>
    <dgm:pt modelId="{009B797A-43E3-4941-848F-755B7E6AB28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Online Learning </a:t>
          </a:r>
        </a:p>
      </dgm:t>
    </dgm:pt>
    <dgm:pt modelId="{E54B6E18-645B-4866-9AD0-6E82822B9C9A}" type="parTrans" cxnId="{373694A4-392E-483D-919A-24E5D919F8EB}">
      <dgm:prSet/>
      <dgm:spPr/>
      <dgm:t>
        <a:bodyPr/>
        <a:lstStyle/>
        <a:p>
          <a:endParaRPr lang="en-US"/>
        </a:p>
      </dgm:t>
    </dgm:pt>
    <dgm:pt modelId="{B02FC719-A118-404A-883C-2D4DAC3FF928}" type="sibTrans" cxnId="{373694A4-392E-483D-919A-24E5D919F8EB}">
      <dgm:prSet/>
      <dgm:spPr/>
      <dgm:t>
        <a:bodyPr/>
        <a:lstStyle/>
        <a:p>
          <a:endParaRPr lang="en-US"/>
        </a:p>
      </dgm:t>
    </dgm:pt>
    <dgm:pt modelId="{66EEDF82-DDBF-416C-9707-EBDA9F4E644E}">
      <dgm:prSet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Internal/External Training</a:t>
          </a:r>
        </a:p>
      </dgm:t>
    </dgm:pt>
    <dgm:pt modelId="{1E41B6AD-3D70-4056-9905-836CD9718E32}" type="parTrans" cxnId="{4B581856-F5B9-45AC-ADBB-F9CB3AAF8F96}">
      <dgm:prSet/>
      <dgm:spPr/>
      <dgm:t>
        <a:bodyPr/>
        <a:lstStyle/>
        <a:p>
          <a:endParaRPr lang="en-US"/>
        </a:p>
      </dgm:t>
    </dgm:pt>
    <dgm:pt modelId="{C0199243-F87E-4DA3-86E2-243A90D53F76}" type="sibTrans" cxnId="{4B581856-F5B9-45AC-ADBB-F9CB3AAF8F96}">
      <dgm:prSet/>
      <dgm:spPr/>
      <dgm:t>
        <a:bodyPr/>
        <a:lstStyle/>
        <a:p>
          <a:endParaRPr lang="en-US"/>
        </a:p>
      </dgm:t>
    </dgm:pt>
    <dgm:pt modelId="{873159C0-3454-4452-BFAC-600976803BD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Shadowing across Departments</a:t>
          </a:r>
        </a:p>
      </dgm:t>
    </dgm:pt>
    <dgm:pt modelId="{9156BC14-A6EF-47A8-8E8E-E1F8C056630F}" type="parTrans" cxnId="{23A6BDD6-E70F-4561-A481-86B5FF5465DD}">
      <dgm:prSet/>
      <dgm:spPr/>
      <dgm:t>
        <a:bodyPr/>
        <a:lstStyle/>
        <a:p>
          <a:endParaRPr lang="en-US"/>
        </a:p>
      </dgm:t>
    </dgm:pt>
    <dgm:pt modelId="{5A090B9F-2940-45A9-858E-4E5F2422E923}" type="sibTrans" cxnId="{23A6BDD6-E70F-4561-A481-86B5FF5465DD}">
      <dgm:prSet/>
      <dgm:spPr/>
      <dgm:t>
        <a:bodyPr/>
        <a:lstStyle/>
        <a:p>
          <a:endParaRPr lang="en-US"/>
        </a:p>
      </dgm:t>
    </dgm:pt>
    <dgm:pt modelId="{4F380060-1C68-4C6A-A7C7-0552C22DE28F}">
      <dgm:prSet custT="1"/>
      <dgm:spPr/>
      <dgm:t>
        <a:bodyPr/>
        <a:lstStyle/>
        <a:p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Job Rotation</a:t>
          </a:r>
        </a:p>
      </dgm:t>
    </dgm:pt>
    <dgm:pt modelId="{0998419F-3F1C-42B1-AD0B-37BD58E5B534}" type="parTrans" cxnId="{0F2296DF-BD7C-49CF-BBA6-D974C715CB96}">
      <dgm:prSet/>
      <dgm:spPr/>
      <dgm:t>
        <a:bodyPr/>
        <a:lstStyle/>
        <a:p>
          <a:endParaRPr lang="en-US"/>
        </a:p>
      </dgm:t>
    </dgm:pt>
    <dgm:pt modelId="{97941904-C004-45B8-8B47-C5323A6C49A9}" type="sibTrans" cxnId="{0F2296DF-BD7C-49CF-BBA6-D974C715CB96}">
      <dgm:prSet/>
      <dgm:spPr/>
      <dgm:t>
        <a:bodyPr/>
        <a:lstStyle/>
        <a:p>
          <a:endParaRPr lang="en-US"/>
        </a:p>
      </dgm:t>
    </dgm:pt>
    <dgm:pt modelId="{8ECD0B1D-4D57-4A42-8BB6-6D23080F2A61}">
      <dgm:prSet custT="1"/>
      <dgm:spPr/>
      <dgm:t>
        <a:bodyPr/>
        <a:lstStyle/>
        <a:p>
          <a:r>
            <a:rPr lang="en-US" sz="1700" b="0" dirty="0">
              <a:latin typeface="Arial" panose="020B0604020202020204" pitchFamily="34" charset="0"/>
              <a:cs typeface="Arial" panose="020B0604020202020204" pitchFamily="34" charset="0"/>
            </a:rPr>
            <a:t>Product Training/ Research</a:t>
          </a:r>
        </a:p>
      </dgm:t>
    </dgm:pt>
    <dgm:pt modelId="{774C72DF-82FD-43B9-B47C-039123D36B29}" type="parTrans" cxnId="{C612FABD-6FDD-4543-9BD8-EE80735F0374}">
      <dgm:prSet/>
      <dgm:spPr/>
      <dgm:t>
        <a:bodyPr/>
        <a:lstStyle/>
        <a:p>
          <a:endParaRPr lang="en-US"/>
        </a:p>
      </dgm:t>
    </dgm:pt>
    <dgm:pt modelId="{D245DFC9-5F01-4348-B022-4D05FBC2FB1B}" type="sibTrans" cxnId="{C612FABD-6FDD-4543-9BD8-EE80735F0374}">
      <dgm:prSet/>
      <dgm:spPr/>
      <dgm:t>
        <a:bodyPr/>
        <a:lstStyle/>
        <a:p>
          <a:endParaRPr lang="en-US"/>
        </a:p>
      </dgm:t>
    </dgm:pt>
    <dgm:pt modelId="{77FCB888-D119-4DBD-B38B-CF184FB0F7E5}" type="pres">
      <dgm:prSet presAssocID="{4862ACFC-F7E6-433C-9E62-38D4C8CCE7E6}" presName="Name0" presStyleCnt="0">
        <dgm:presLayoutVars>
          <dgm:dir/>
          <dgm:resizeHandles val="exact"/>
        </dgm:presLayoutVars>
      </dgm:prSet>
      <dgm:spPr/>
    </dgm:pt>
    <dgm:pt modelId="{EC08A043-7AA4-4BBA-8AB6-4AFB7D0D0270}" type="pres">
      <dgm:prSet presAssocID="{E6FDE1C9-A38E-46F3-AA4A-A95553781023}" presName="compNode" presStyleCnt="0"/>
      <dgm:spPr/>
    </dgm:pt>
    <dgm:pt modelId="{A3607539-4D71-4697-A8D2-5325E623AC42}" type="pres">
      <dgm:prSet presAssocID="{E6FDE1C9-A38E-46F3-AA4A-A95553781023}" presName="pictRect" presStyleLbl="node1" presStyleIdx="0" presStyleCnt="10" custScaleX="75451" custScaleY="7999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2CB5B603-F678-48FF-8763-7FBBE561B9FC}" type="pres">
      <dgm:prSet presAssocID="{E6FDE1C9-A38E-46F3-AA4A-A95553781023}" presName="textRect" presStyleLbl="revTx" presStyleIdx="0" presStyleCnt="10">
        <dgm:presLayoutVars>
          <dgm:bulletEnabled val="1"/>
        </dgm:presLayoutVars>
      </dgm:prSet>
      <dgm:spPr/>
    </dgm:pt>
    <dgm:pt modelId="{2ED27258-A53C-42AB-88EE-F8B1EA2DD07C}" type="pres">
      <dgm:prSet presAssocID="{AB0274D3-B886-42EF-9464-5E1C34D274F4}" presName="sibTrans" presStyleLbl="sibTrans2D1" presStyleIdx="0" presStyleCnt="0"/>
      <dgm:spPr/>
    </dgm:pt>
    <dgm:pt modelId="{40EBD66D-73F0-472F-80F4-B4EAB6D04420}" type="pres">
      <dgm:prSet presAssocID="{66EEDF82-DDBF-416C-9707-EBDA9F4E644E}" presName="compNode" presStyleCnt="0"/>
      <dgm:spPr/>
    </dgm:pt>
    <dgm:pt modelId="{660B9389-E6ED-4E45-8297-E58E44A8A83F}" type="pres">
      <dgm:prSet presAssocID="{66EEDF82-DDBF-416C-9707-EBDA9F4E644E}" presName="pictRect" presStyleLbl="node1" presStyleIdx="1" presStyleCnt="10" custScaleX="75462" custScaleY="8017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AAB5B5CA-619E-440D-98A3-44BCFC802C3C}" type="pres">
      <dgm:prSet presAssocID="{66EEDF82-DDBF-416C-9707-EBDA9F4E644E}" presName="textRect" presStyleLbl="revTx" presStyleIdx="1" presStyleCnt="10">
        <dgm:presLayoutVars>
          <dgm:bulletEnabled val="1"/>
        </dgm:presLayoutVars>
      </dgm:prSet>
      <dgm:spPr/>
    </dgm:pt>
    <dgm:pt modelId="{FBB0566B-938A-492E-8307-81BCC75ECCC0}" type="pres">
      <dgm:prSet presAssocID="{C0199243-F87E-4DA3-86E2-243A90D53F76}" presName="sibTrans" presStyleLbl="sibTrans2D1" presStyleIdx="0" presStyleCnt="0"/>
      <dgm:spPr/>
    </dgm:pt>
    <dgm:pt modelId="{516458DF-7F3A-4C0A-8BA6-4274063BAD2C}" type="pres">
      <dgm:prSet presAssocID="{8ECD0B1D-4D57-4A42-8BB6-6D23080F2A61}" presName="compNode" presStyleCnt="0"/>
      <dgm:spPr/>
    </dgm:pt>
    <dgm:pt modelId="{9F8C368D-22BE-4FAD-A4E4-1087C829BD46}" type="pres">
      <dgm:prSet presAssocID="{8ECD0B1D-4D57-4A42-8BB6-6D23080F2A61}" presName="pictRect" presStyleLbl="node1" presStyleIdx="2" presStyleCnt="10" custScaleX="75462" custScaleY="8017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1F55609E-6766-4152-B5FF-8CFD1ECA632A}" type="pres">
      <dgm:prSet presAssocID="{8ECD0B1D-4D57-4A42-8BB6-6D23080F2A61}" presName="textRect" presStyleLbl="revTx" presStyleIdx="2" presStyleCnt="10">
        <dgm:presLayoutVars>
          <dgm:bulletEnabled val="1"/>
        </dgm:presLayoutVars>
      </dgm:prSet>
      <dgm:spPr/>
    </dgm:pt>
    <dgm:pt modelId="{F973F0F1-6AF9-48A5-A3D2-C429B0E88940}" type="pres">
      <dgm:prSet presAssocID="{D245DFC9-5F01-4348-B022-4D05FBC2FB1B}" presName="sibTrans" presStyleLbl="sibTrans2D1" presStyleIdx="0" presStyleCnt="0"/>
      <dgm:spPr/>
    </dgm:pt>
    <dgm:pt modelId="{C04EB12B-CFE3-4A76-9D4E-2125E4BB0955}" type="pres">
      <dgm:prSet presAssocID="{4F380060-1C68-4C6A-A7C7-0552C22DE28F}" presName="compNode" presStyleCnt="0"/>
      <dgm:spPr/>
    </dgm:pt>
    <dgm:pt modelId="{0445CEFF-5769-425D-B60A-9806A42AE45C}" type="pres">
      <dgm:prSet presAssocID="{4F380060-1C68-4C6A-A7C7-0552C22DE28F}" presName="pictRect" presStyleLbl="node1" presStyleIdx="3" presStyleCnt="10" custScaleX="75462" custScaleY="80173" custLinFactNeighborX="-1059" custLinFactNeighborY="583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27E0E9F4-3C7D-4362-9B0C-D0564289F668}" type="pres">
      <dgm:prSet presAssocID="{4F380060-1C68-4C6A-A7C7-0552C22DE28F}" presName="textRect" presStyleLbl="revTx" presStyleIdx="3" presStyleCnt="10">
        <dgm:presLayoutVars>
          <dgm:bulletEnabled val="1"/>
        </dgm:presLayoutVars>
      </dgm:prSet>
      <dgm:spPr/>
    </dgm:pt>
    <dgm:pt modelId="{C55FEC36-B627-4202-8199-88139CCA0FD5}" type="pres">
      <dgm:prSet presAssocID="{97941904-C004-45B8-8B47-C5323A6C49A9}" presName="sibTrans" presStyleLbl="sibTrans2D1" presStyleIdx="0" presStyleCnt="0"/>
      <dgm:spPr/>
    </dgm:pt>
    <dgm:pt modelId="{306878C6-AF7C-4681-A5FC-CFB1B77A54ED}" type="pres">
      <dgm:prSet presAssocID="{873159C0-3454-4452-BFAC-600976803BD5}" presName="compNode" presStyleCnt="0"/>
      <dgm:spPr/>
    </dgm:pt>
    <dgm:pt modelId="{F5AA0C1D-B992-4651-AB59-BF12000FE587}" type="pres">
      <dgm:prSet presAssocID="{873159C0-3454-4452-BFAC-600976803BD5}" presName="pictRect" presStyleLbl="node1" presStyleIdx="4" presStyleCnt="10" custScaleX="73188" custScaleY="7775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BC68DC6F-F9F8-4B98-9D54-A794021DDBAD}" type="pres">
      <dgm:prSet presAssocID="{873159C0-3454-4452-BFAC-600976803BD5}" presName="textRect" presStyleLbl="revTx" presStyleIdx="4" presStyleCnt="10">
        <dgm:presLayoutVars>
          <dgm:bulletEnabled val="1"/>
        </dgm:presLayoutVars>
      </dgm:prSet>
      <dgm:spPr/>
    </dgm:pt>
    <dgm:pt modelId="{979DB983-FE57-4AF0-8684-F7392A178FED}" type="pres">
      <dgm:prSet presAssocID="{5A090B9F-2940-45A9-858E-4E5F2422E923}" presName="sibTrans" presStyleLbl="sibTrans2D1" presStyleIdx="0" presStyleCnt="0"/>
      <dgm:spPr/>
    </dgm:pt>
    <dgm:pt modelId="{16A4AEE7-C669-4D0B-AA45-8E2BB10A6130}" type="pres">
      <dgm:prSet presAssocID="{A6F4E94D-9B05-4B91-9AE1-9C2A43580DB1}" presName="compNode" presStyleCnt="0"/>
      <dgm:spPr/>
    </dgm:pt>
    <dgm:pt modelId="{E4BE6290-0FEB-403B-A4EC-F1E324DA788E}" type="pres">
      <dgm:prSet presAssocID="{A6F4E94D-9B05-4B91-9AE1-9C2A43580DB1}" presName="pictRect" presStyleLbl="node1" presStyleIdx="5" presStyleCnt="10" custScaleX="73188" custScaleY="77757" custLinFactX="130605" custLinFactNeighborX="200000" custLinFactNeighborY="-240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051190C0-C9E4-40F5-B7EA-9EECF5349B70}" type="pres">
      <dgm:prSet presAssocID="{A6F4E94D-9B05-4B91-9AE1-9C2A43580DB1}" presName="textRect" presStyleLbl="revTx" presStyleIdx="5" presStyleCnt="10" custLinFactX="134866" custLinFactNeighborX="200000" custLinFactNeighborY="-7862">
        <dgm:presLayoutVars>
          <dgm:bulletEnabled val="1"/>
        </dgm:presLayoutVars>
      </dgm:prSet>
      <dgm:spPr/>
    </dgm:pt>
    <dgm:pt modelId="{565F2CDF-981E-4858-827F-FC3EFAEE4AA1}" type="pres">
      <dgm:prSet presAssocID="{80E8A329-A59C-4A50-AF26-1890937DA470}" presName="sibTrans" presStyleLbl="sibTrans2D1" presStyleIdx="0" presStyleCnt="0"/>
      <dgm:spPr/>
    </dgm:pt>
    <dgm:pt modelId="{F53D1DDA-BDB2-4731-AD85-B172F963F933}" type="pres">
      <dgm:prSet presAssocID="{009B797A-43E3-4941-848F-755B7E6AB286}" presName="compNode" presStyleCnt="0"/>
      <dgm:spPr/>
    </dgm:pt>
    <dgm:pt modelId="{58B72AF1-BE11-4E88-8B17-38FED32109EA}" type="pres">
      <dgm:prSet presAssocID="{009B797A-43E3-4941-848F-755B7E6AB286}" presName="pictRect" presStyleLbl="node1" presStyleIdx="6" presStyleCnt="10" custScaleX="73188" custScaleY="77757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7A97CC7A-5B6A-49CF-BA0C-377CF0754955}" type="pres">
      <dgm:prSet presAssocID="{009B797A-43E3-4941-848F-755B7E6AB286}" presName="textRect" presStyleLbl="revTx" presStyleIdx="6" presStyleCnt="10">
        <dgm:presLayoutVars>
          <dgm:bulletEnabled val="1"/>
        </dgm:presLayoutVars>
      </dgm:prSet>
      <dgm:spPr/>
    </dgm:pt>
    <dgm:pt modelId="{BF548A91-2950-4196-A9ED-FE3327C350CE}" type="pres">
      <dgm:prSet presAssocID="{B02FC719-A118-404A-883C-2D4DAC3FF928}" presName="sibTrans" presStyleLbl="sibTrans2D1" presStyleIdx="0" presStyleCnt="0"/>
      <dgm:spPr/>
    </dgm:pt>
    <dgm:pt modelId="{F4FA946B-F61D-40A4-A9D6-101C4B0F741F}" type="pres">
      <dgm:prSet presAssocID="{39B6E11D-CE64-438F-97B4-11BD2368BBA0}" presName="compNode" presStyleCnt="0"/>
      <dgm:spPr/>
    </dgm:pt>
    <dgm:pt modelId="{7D7F2E7F-2057-4BF4-87D0-66EA9235F668}" type="pres">
      <dgm:prSet presAssocID="{39B6E11D-CE64-438F-97B4-11BD2368BBA0}" presName="pictRect" presStyleLbl="node1" presStyleIdx="7" presStyleCnt="10" custScaleX="73188" custScaleY="77757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98868397-23EC-40F2-BB45-1A80A803C2AC}" type="pres">
      <dgm:prSet presAssocID="{39B6E11D-CE64-438F-97B4-11BD2368BBA0}" presName="textRect" presStyleLbl="revTx" presStyleIdx="7" presStyleCnt="10">
        <dgm:presLayoutVars>
          <dgm:bulletEnabled val="1"/>
        </dgm:presLayoutVars>
      </dgm:prSet>
      <dgm:spPr/>
    </dgm:pt>
    <dgm:pt modelId="{7B9CA481-C0D9-4F2F-A4D1-382FA5283D04}" type="pres">
      <dgm:prSet presAssocID="{8D6685BE-F9C9-4162-A8F8-E8E71ADE9ABD}" presName="sibTrans" presStyleLbl="sibTrans2D1" presStyleIdx="0" presStyleCnt="0"/>
      <dgm:spPr/>
    </dgm:pt>
    <dgm:pt modelId="{23805F5E-38F6-486C-A5FB-E0AC6DD8434B}" type="pres">
      <dgm:prSet presAssocID="{6DDA3F27-FC48-4187-B958-EFB1FB35EAAA}" presName="compNode" presStyleCnt="0"/>
      <dgm:spPr/>
    </dgm:pt>
    <dgm:pt modelId="{13E99E08-B153-4C36-B581-F3474D2C0E58}" type="pres">
      <dgm:prSet presAssocID="{6DDA3F27-FC48-4187-B958-EFB1FB35EAAA}" presName="pictRect" presStyleLbl="node1" presStyleIdx="8" presStyleCnt="10" custScaleX="73188" custScaleY="77757" custLinFactX="-127299" custLinFactNeighborX="-200000" custLinFactNeighborY="-24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01256F5A-7DB4-4768-B2E0-1B703D3EDB4D}" type="pres">
      <dgm:prSet presAssocID="{6DDA3F27-FC48-4187-B958-EFB1FB35EAAA}" presName="textRect" presStyleLbl="revTx" presStyleIdx="8" presStyleCnt="10" custLinFactX="-126822" custLinFactNeighborX="-200000" custLinFactNeighborY="9522">
        <dgm:presLayoutVars>
          <dgm:bulletEnabled val="1"/>
        </dgm:presLayoutVars>
      </dgm:prSet>
      <dgm:spPr/>
    </dgm:pt>
    <dgm:pt modelId="{D03BE876-85DE-4F44-9BAC-E60D9F4D564D}" type="pres">
      <dgm:prSet presAssocID="{BB063C92-4FDF-4485-BF6C-679050652925}" presName="sibTrans" presStyleLbl="sibTrans2D1" presStyleIdx="0" presStyleCnt="0"/>
      <dgm:spPr/>
    </dgm:pt>
    <dgm:pt modelId="{0523A85B-88CE-4346-888D-A4D96CA244C7}" type="pres">
      <dgm:prSet presAssocID="{D523487D-B55D-48AC-B478-D82835C029A6}" presName="compNode" presStyleCnt="0"/>
      <dgm:spPr/>
    </dgm:pt>
    <dgm:pt modelId="{49C01B08-282D-43D4-AE3A-8FA9661198BF}" type="pres">
      <dgm:prSet presAssocID="{D523487D-B55D-48AC-B478-D82835C029A6}" presName="pictRect" presStyleLbl="node1" presStyleIdx="9" presStyleCnt="10" custScaleX="70578" custScaleY="74983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396F0B7B-4F70-4A99-94B8-8D6EFFED78A4}" type="pres">
      <dgm:prSet presAssocID="{D523487D-B55D-48AC-B478-D82835C029A6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A126FA09-D4C7-492D-B82F-80E1984CE163}" type="presOf" srcId="{4862ACFC-F7E6-433C-9E62-38D4C8CCE7E6}" destId="{77FCB888-D119-4DBD-B38B-CF184FB0F7E5}" srcOrd="0" destOrd="0" presId="urn:microsoft.com/office/officeart/2005/8/layout/pList1"/>
    <dgm:cxn modelId="{5E29360B-36E0-4FA7-8A7E-29978C7B64C4}" type="presOf" srcId="{66EEDF82-DDBF-416C-9707-EBDA9F4E644E}" destId="{AAB5B5CA-619E-440D-98A3-44BCFC802C3C}" srcOrd="0" destOrd="0" presId="urn:microsoft.com/office/officeart/2005/8/layout/pList1"/>
    <dgm:cxn modelId="{D48EB30F-BD93-4F6F-A0C9-97A211CB688F}" type="presOf" srcId="{8ECD0B1D-4D57-4A42-8BB6-6D23080F2A61}" destId="{1F55609E-6766-4152-B5FF-8CFD1ECA632A}" srcOrd="0" destOrd="0" presId="urn:microsoft.com/office/officeart/2005/8/layout/pList1"/>
    <dgm:cxn modelId="{EE05802B-F6F5-42AA-99E5-7D52CE02CD17}" type="presOf" srcId="{AB0274D3-B886-42EF-9464-5E1C34D274F4}" destId="{2ED27258-A53C-42AB-88EE-F8B1EA2DD07C}" srcOrd="0" destOrd="0" presId="urn:microsoft.com/office/officeart/2005/8/layout/pList1"/>
    <dgm:cxn modelId="{31694B2C-E0DF-480B-8D59-1A24C03123D1}" type="presOf" srcId="{97941904-C004-45B8-8B47-C5323A6C49A9}" destId="{C55FEC36-B627-4202-8199-88139CCA0FD5}" srcOrd="0" destOrd="0" presId="urn:microsoft.com/office/officeart/2005/8/layout/pList1"/>
    <dgm:cxn modelId="{0FA6862F-2E87-42FD-B71B-CC81D9AD9219}" type="presOf" srcId="{8D6685BE-F9C9-4162-A8F8-E8E71ADE9ABD}" destId="{7B9CA481-C0D9-4F2F-A4D1-382FA5283D04}" srcOrd="0" destOrd="0" presId="urn:microsoft.com/office/officeart/2005/8/layout/pList1"/>
    <dgm:cxn modelId="{12203E36-DB69-4771-BD5B-F96FBE65C938}" srcId="{4862ACFC-F7E6-433C-9E62-38D4C8CCE7E6}" destId="{D523487D-B55D-48AC-B478-D82835C029A6}" srcOrd="9" destOrd="0" parTransId="{C129CF91-474E-4BF3-BFDE-F30BF2528377}" sibTransId="{9B1CBF07-FD88-44C9-8EE5-4E7F23ED2146}"/>
    <dgm:cxn modelId="{556F2A5E-6F3E-45D6-8CEB-C7E8BD078F14}" type="presOf" srcId="{D523487D-B55D-48AC-B478-D82835C029A6}" destId="{396F0B7B-4F70-4A99-94B8-8D6EFFED78A4}" srcOrd="0" destOrd="0" presId="urn:microsoft.com/office/officeart/2005/8/layout/pList1"/>
    <dgm:cxn modelId="{D637AB61-3784-44DD-80B4-1D798B9419EE}" srcId="{4862ACFC-F7E6-433C-9E62-38D4C8CCE7E6}" destId="{39B6E11D-CE64-438F-97B4-11BD2368BBA0}" srcOrd="7" destOrd="0" parTransId="{CC457052-5E43-4CAF-8B25-8519B7A40DD8}" sibTransId="{8D6685BE-F9C9-4162-A8F8-E8E71ADE9ABD}"/>
    <dgm:cxn modelId="{6B5C1A65-71F9-414E-A101-5F4AC18E5311}" type="presOf" srcId="{009B797A-43E3-4941-848F-755B7E6AB286}" destId="{7A97CC7A-5B6A-49CF-BA0C-377CF0754955}" srcOrd="0" destOrd="0" presId="urn:microsoft.com/office/officeart/2005/8/layout/pList1"/>
    <dgm:cxn modelId="{F1833746-99B0-479D-A777-EBEF29BE0F7A}" srcId="{4862ACFC-F7E6-433C-9E62-38D4C8CCE7E6}" destId="{A6F4E94D-9B05-4B91-9AE1-9C2A43580DB1}" srcOrd="5" destOrd="0" parTransId="{3314C086-FC09-4D80-89FE-136D1F99C136}" sibTransId="{80E8A329-A59C-4A50-AF26-1890937DA470}"/>
    <dgm:cxn modelId="{2361954A-EA69-4BAE-9F75-821579D31731}" type="presOf" srcId="{E6FDE1C9-A38E-46F3-AA4A-A95553781023}" destId="{2CB5B603-F678-48FF-8763-7FBBE561B9FC}" srcOrd="0" destOrd="0" presId="urn:microsoft.com/office/officeart/2005/8/layout/pList1"/>
    <dgm:cxn modelId="{D0144A71-3F0A-47B2-AB61-7C0F8FA64022}" type="presOf" srcId="{4F380060-1C68-4C6A-A7C7-0552C22DE28F}" destId="{27E0E9F4-3C7D-4362-9B0C-D0564289F668}" srcOrd="0" destOrd="0" presId="urn:microsoft.com/office/officeart/2005/8/layout/pList1"/>
    <dgm:cxn modelId="{935C0375-D02D-42E5-A7B8-4F6B2D6ABCA7}" type="presOf" srcId="{873159C0-3454-4452-BFAC-600976803BD5}" destId="{BC68DC6F-F9F8-4B98-9D54-A794021DDBAD}" srcOrd="0" destOrd="0" presId="urn:microsoft.com/office/officeart/2005/8/layout/pList1"/>
    <dgm:cxn modelId="{4B581856-F5B9-45AC-ADBB-F9CB3AAF8F96}" srcId="{4862ACFC-F7E6-433C-9E62-38D4C8CCE7E6}" destId="{66EEDF82-DDBF-416C-9707-EBDA9F4E644E}" srcOrd="1" destOrd="0" parTransId="{1E41B6AD-3D70-4056-9905-836CD9718E32}" sibTransId="{C0199243-F87E-4DA3-86E2-243A90D53F76}"/>
    <dgm:cxn modelId="{3A584C84-950D-4961-8A3F-9E9886B734A3}" type="presOf" srcId="{5A090B9F-2940-45A9-858E-4E5F2422E923}" destId="{979DB983-FE57-4AF0-8684-F7392A178FED}" srcOrd="0" destOrd="0" presId="urn:microsoft.com/office/officeart/2005/8/layout/pList1"/>
    <dgm:cxn modelId="{373694A4-392E-483D-919A-24E5D919F8EB}" srcId="{4862ACFC-F7E6-433C-9E62-38D4C8CCE7E6}" destId="{009B797A-43E3-4941-848F-755B7E6AB286}" srcOrd="6" destOrd="0" parTransId="{E54B6E18-645B-4866-9AD0-6E82822B9C9A}" sibTransId="{B02FC719-A118-404A-883C-2D4DAC3FF928}"/>
    <dgm:cxn modelId="{0F71C1B2-621A-4F6F-AA88-83293EBA4F76}" type="presOf" srcId="{6DDA3F27-FC48-4187-B958-EFB1FB35EAAA}" destId="{01256F5A-7DB4-4768-B2E0-1B703D3EDB4D}" srcOrd="0" destOrd="0" presId="urn:microsoft.com/office/officeart/2005/8/layout/pList1"/>
    <dgm:cxn modelId="{E8184BB7-34DE-4BE1-9C6A-1DD9918888A6}" type="presOf" srcId="{BB063C92-4FDF-4485-BF6C-679050652925}" destId="{D03BE876-85DE-4F44-9BAC-E60D9F4D564D}" srcOrd="0" destOrd="0" presId="urn:microsoft.com/office/officeart/2005/8/layout/pList1"/>
    <dgm:cxn modelId="{0F7183BB-9761-4695-AD9D-8BAA5B26A614}" type="presOf" srcId="{D245DFC9-5F01-4348-B022-4D05FBC2FB1B}" destId="{F973F0F1-6AF9-48A5-A3D2-C429B0E88940}" srcOrd="0" destOrd="0" presId="urn:microsoft.com/office/officeart/2005/8/layout/pList1"/>
    <dgm:cxn modelId="{C612FABD-6FDD-4543-9BD8-EE80735F0374}" srcId="{4862ACFC-F7E6-433C-9E62-38D4C8CCE7E6}" destId="{8ECD0B1D-4D57-4A42-8BB6-6D23080F2A61}" srcOrd="2" destOrd="0" parTransId="{774C72DF-82FD-43B9-B47C-039123D36B29}" sibTransId="{D245DFC9-5F01-4348-B022-4D05FBC2FB1B}"/>
    <dgm:cxn modelId="{6E77A3BE-BD4E-430A-8F45-F6D0BB2DE34B}" srcId="{4862ACFC-F7E6-433C-9E62-38D4C8CCE7E6}" destId="{6DDA3F27-FC48-4187-B958-EFB1FB35EAAA}" srcOrd="8" destOrd="0" parTransId="{5CA4EBE7-F21A-4B72-B439-DB4DB3A2A4C7}" sibTransId="{BB063C92-4FDF-4485-BF6C-679050652925}"/>
    <dgm:cxn modelId="{6210F6C5-A458-4EAE-9BE0-72B36ABE60F9}" type="presOf" srcId="{A6F4E94D-9B05-4B91-9AE1-9C2A43580DB1}" destId="{051190C0-C9E4-40F5-B7EA-9EECF5349B70}" srcOrd="0" destOrd="0" presId="urn:microsoft.com/office/officeart/2005/8/layout/pList1"/>
    <dgm:cxn modelId="{3C6E02D5-27E1-47A5-BD5B-C5F85638C338}" srcId="{4862ACFC-F7E6-433C-9E62-38D4C8CCE7E6}" destId="{E6FDE1C9-A38E-46F3-AA4A-A95553781023}" srcOrd="0" destOrd="0" parTransId="{8BDFD004-1CAC-4A02-8301-3B02ACB7A4D4}" sibTransId="{AB0274D3-B886-42EF-9464-5E1C34D274F4}"/>
    <dgm:cxn modelId="{23A6BDD6-E70F-4561-A481-86B5FF5465DD}" srcId="{4862ACFC-F7E6-433C-9E62-38D4C8CCE7E6}" destId="{873159C0-3454-4452-BFAC-600976803BD5}" srcOrd="4" destOrd="0" parTransId="{9156BC14-A6EF-47A8-8E8E-E1F8C056630F}" sibTransId="{5A090B9F-2940-45A9-858E-4E5F2422E923}"/>
    <dgm:cxn modelId="{CA69B5D8-3637-41E1-8CBE-E5F8D84A02D4}" type="presOf" srcId="{39B6E11D-CE64-438F-97B4-11BD2368BBA0}" destId="{98868397-23EC-40F2-BB45-1A80A803C2AC}" srcOrd="0" destOrd="0" presId="urn:microsoft.com/office/officeart/2005/8/layout/pList1"/>
    <dgm:cxn modelId="{0F2296DF-BD7C-49CF-BBA6-D974C715CB96}" srcId="{4862ACFC-F7E6-433C-9E62-38D4C8CCE7E6}" destId="{4F380060-1C68-4C6A-A7C7-0552C22DE28F}" srcOrd="3" destOrd="0" parTransId="{0998419F-3F1C-42B1-AD0B-37BD58E5B534}" sibTransId="{97941904-C004-45B8-8B47-C5323A6C49A9}"/>
    <dgm:cxn modelId="{1C4371E1-FADC-450E-9736-6EF77BF18238}" type="presOf" srcId="{C0199243-F87E-4DA3-86E2-243A90D53F76}" destId="{FBB0566B-938A-492E-8307-81BCC75ECCC0}" srcOrd="0" destOrd="0" presId="urn:microsoft.com/office/officeart/2005/8/layout/pList1"/>
    <dgm:cxn modelId="{59E23CEF-6155-48AF-930E-91EF741EA21F}" type="presOf" srcId="{B02FC719-A118-404A-883C-2D4DAC3FF928}" destId="{BF548A91-2950-4196-A9ED-FE3327C350CE}" srcOrd="0" destOrd="0" presId="urn:microsoft.com/office/officeart/2005/8/layout/pList1"/>
    <dgm:cxn modelId="{97977CFE-009C-47B1-AFC7-92425D866BA2}" type="presOf" srcId="{80E8A329-A59C-4A50-AF26-1890937DA470}" destId="{565F2CDF-981E-4858-827F-FC3EFAEE4AA1}" srcOrd="0" destOrd="0" presId="urn:microsoft.com/office/officeart/2005/8/layout/pList1"/>
    <dgm:cxn modelId="{2217EDB9-7D4C-43B5-99A4-051B4D67B647}" type="presParOf" srcId="{77FCB888-D119-4DBD-B38B-CF184FB0F7E5}" destId="{EC08A043-7AA4-4BBA-8AB6-4AFB7D0D0270}" srcOrd="0" destOrd="0" presId="urn:microsoft.com/office/officeart/2005/8/layout/pList1"/>
    <dgm:cxn modelId="{F2505E2B-1A36-4C03-B135-661DE4388F65}" type="presParOf" srcId="{EC08A043-7AA4-4BBA-8AB6-4AFB7D0D0270}" destId="{A3607539-4D71-4697-A8D2-5325E623AC42}" srcOrd="0" destOrd="0" presId="urn:microsoft.com/office/officeart/2005/8/layout/pList1"/>
    <dgm:cxn modelId="{26BC3B6C-2D6E-497B-BAA0-72AFBF720C04}" type="presParOf" srcId="{EC08A043-7AA4-4BBA-8AB6-4AFB7D0D0270}" destId="{2CB5B603-F678-48FF-8763-7FBBE561B9FC}" srcOrd="1" destOrd="0" presId="urn:microsoft.com/office/officeart/2005/8/layout/pList1"/>
    <dgm:cxn modelId="{4A4F50E9-1A94-4278-9D84-6B74EE189EEA}" type="presParOf" srcId="{77FCB888-D119-4DBD-B38B-CF184FB0F7E5}" destId="{2ED27258-A53C-42AB-88EE-F8B1EA2DD07C}" srcOrd="1" destOrd="0" presId="urn:microsoft.com/office/officeart/2005/8/layout/pList1"/>
    <dgm:cxn modelId="{FEFBA368-B550-418C-87E6-A015F5DA3B47}" type="presParOf" srcId="{77FCB888-D119-4DBD-B38B-CF184FB0F7E5}" destId="{40EBD66D-73F0-472F-80F4-B4EAB6D04420}" srcOrd="2" destOrd="0" presId="urn:microsoft.com/office/officeart/2005/8/layout/pList1"/>
    <dgm:cxn modelId="{64980F8B-67D3-4E92-AAB6-290317A996A4}" type="presParOf" srcId="{40EBD66D-73F0-472F-80F4-B4EAB6D04420}" destId="{660B9389-E6ED-4E45-8297-E58E44A8A83F}" srcOrd="0" destOrd="0" presId="urn:microsoft.com/office/officeart/2005/8/layout/pList1"/>
    <dgm:cxn modelId="{B6FA2E46-5799-497D-AF85-B90C65F15750}" type="presParOf" srcId="{40EBD66D-73F0-472F-80F4-B4EAB6D04420}" destId="{AAB5B5CA-619E-440D-98A3-44BCFC802C3C}" srcOrd="1" destOrd="0" presId="urn:microsoft.com/office/officeart/2005/8/layout/pList1"/>
    <dgm:cxn modelId="{B0EE9851-3C36-4EE3-90E0-3BF2BFC5731D}" type="presParOf" srcId="{77FCB888-D119-4DBD-B38B-CF184FB0F7E5}" destId="{FBB0566B-938A-492E-8307-81BCC75ECCC0}" srcOrd="3" destOrd="0" presId="urn:microsoft.com/office/officeart/2005/8/layout/pList1"/>
    <dgm:cxn modelId="{EB07D198-6DEB-47DC-9157-49AEF3E04CAF}" type="presParOf" srcId="{77FCB888-D119-4DBD-B38B-CF184FB0F7E5}" destId="{516458DF-7F3A-4C0A-8BA6-4274063BAD2C}" srcOrd="4" destOrd="0" presId="urn:microsoft.com/office/officeart/2005/8/layout/pList1"/>
    <dgm:cxn modelId="{C585B428-82C9-4624-9D0E-D1DB73504FAB}" type="presParOf" srcId="{516458DF-7F3A-4C0A-8BA6-4274063BAD2C}" destId="{9F8C368D-22BE-4FAD-A4E4-1087C829BD46}" srcOrd="0" destOrd="0" presId="urn:microsoft.com/office/officeart/2005/8/layout/pList1"/>
    <dgm:cxn modelId="{8CD0F244-95E9-481B-8589-4C67A6181F85}" type="presParOf" srcId="{516458DF-7F3A-4C0A-8BA6-4274063BAD2C}" destId="{1F55609E-6766-4152-B5FF-8CFD1ECA632A}" srcOrd="1" destOrd="0" presId="urn:microsoft.com/office/officeart/2005/8/layout/pList1"/>
    <dgm:cxn modelId="{019F1484-13AA-4527-8E69-B3DE3FB680D5}" type="presParOf" srcId="{77FCB888-D119-4DBD-B38B-CF184FB0F7E5}" destId="{F973F0F1-6AF9-48A5-A3D2-C429B0E88940}" srcOrd="5" destOrd="0" presId="urn:microsoft.com/office/officeart/2005/8/layout/pList1"/>
    <dgm:cxn modelId="{68F452AB-2E62-41ED-8868-8312A422CF2F}" type="presParOf" srcId="{77FCB888-D119-4DBD-B38B-CF184FB0F7E5}" destId="{C04EB12B-CFE3-4A76-9D4E-2125E4BB0955}" srcOrd="6" destOrd="0" presId="urn:microsoft.com/office/officeart/2005/8/layout/pList1"/>
    <dgm:cxn modelId="{AF97EC6E-1FC9-4489-BD98-14D5903CB6EB}" type="presParOf" srcId="{C04EB12B-CFE3-4A76-9D4E-2125E4BB0955}" destId="{0445CEFF-5769-425D-B60A-9806A42AE45C}" srcOrd="0" destOrd="0" presId="urn:microsoft.com/office/officeart/2005/8/layout/pList1"/>
    <dgm:cxn modelId="{B2BB8354-34A8-4AC0-86E6-C99645ADF738}" type="presParOf" srcId="{C04EB12B-CFE3-4A76-9D4E-2125E4BB0955}" destId="{27E0E9F4-3C7D-4362-9B0C-D0564289F668}" srcOrd="1" destOrd="0" presId="urn:microsoft.com/office/officeart/2005/8/layout/pList1"/>
    <dgm:cxn modelId="{7F39B27B-6C2C-4275-B968-C19D19D3790F}" type="presParOf" srcId="{77FCB888-D119-4DBD-B38B-CF184FB0F7E5}" destId="{C55FEC36-B627-4202-8199-88139CCA0FD5}" srcOrd="7" destOrd="0" presId="urn:microsoft.com/office/officeart/2005/8/layout/pList1"/>
    <dgm:cxn modelId="{E5446723-E404-4DD7-A51E-7EBC9693F719}" type="presParOf" srcId="{77FCB888-D119-4DBD-B38B-CF184FB0F7E5}" destId="{306878C6-AF7C-4681-A5FC-CFB1B77A54ED}" srcOrd="8" destOrd="0" presId="urn:microsoft.com/office/officeart/2005/8/layout/pList1"/>
    <dgm:cxn modelId="{0FAC7B72-BD65-4369-A5F3-CE152BCCE58B}" type="presParOf" srcId="{306878C6-AF7C-4681-A5FC-CFB1B77A54ED}" destId="{F5AA0C1D-B992-4651-AB59-BF12000FE587}" srcOrd="0" destOrd="0" presId="urn:microsoft.com/office/officeart/2005/8/layout/pList1"/>
    <dgm:cxn modelId="{800CCAF1-2003-45F3-BC11-24FC04C62268}" type="presParOf" srcId="{306878C6-AF7C-4681-A5FC-CFB1B77A54ED}" destId="{BC68DC6F-F9F8-4B98-9D54-A794021DDBAD}" srcOrd="1" destOrd="0" presId="urn:microsoft.com/office/officeart/2005/8/layout/pList1"/>
    <dgm:cxn modelId="{88A1F9BF-6A66-48D7-B854-F6EE5F3D803B}" type="presParOf" srcId="{77FCB888-D119-4DBD-B38B-CF184FB0F7E5}" destId="{979DB983-FE57-4AF0-8684-F7392A178FED}" srcOrd="9" destOrd="0" presId="urn:microsoft.com/office/officeart/2005/8/layout/pList1"/>
    <dgm:cxn modelId="{E41A45F6-699E-48D1-ADBB-AF4AC8564D7A}" type="presParOf" srcId="{77FCB888-D119-4DBD-B38B-CF184FB0F7E5}" destId="{16A4AEE7-C669-4D0B-AA45-8E2BB10A6130}" srcOrd="10" destOrd="0" presId="urn:microsoft.com/office/officeart/2005/8/layout/pList1"/>
    <dgm:cxn modelId="{640A63F6-A3F6-4951-9FEE-DD7CFBC47D61}" type="presParOf" srcId="{16A4AEE7-C669-4D0B-AA45-8E2BB10A6130}" destId="{E4BE6290-0FEB-403B-A4EC-F1E324DA788E}" srcOrd="0" destOrd="0" presId="urn:microsoft.com/office/officeart/2005/8/layout/pList1"/>
    <dgm:cxn modelId="{E7830B25-32DC-4E67-AF25-A144180A78D7}" type="presParOf" srcId="{16A4AEE7-C669-4D0B-AA45-8E2BB10A6130}" destId="{051190C0-C9E4-40F5-B7EA-9EECF5349B70}" srcOrd="1" destOrd="0" presId="urn:microsoft.com/office/officeart/2005/8/layout/pList1"/>
    <dgm:cxn modelId="{0F1102B3-CAAF-4AA2-9DE6-61DE81A18826}" type="presParOf" srcId="{77FCB888-D119-4DBD-B38B-CF184FB0F7E5}" destId="{565F2CDF-981E-4858-827F-FC3EFAEE4AA1}" srcOrd="11" destOrd="0" presId="urn:microsoft.com/office/officeart/2005/8/layout/pList1"/>
    <dgm:cxn modelId="{846E83C2-8FF5-4490-B24F-ABC5398E01FD}" type="presParOf" srcId="{77FCB888-D119-4DBD-B38B-CF184FB0F7E5}" destId="{F53D1DDA-BDB2-4731-AD85-B172F963F933}" srcOrd="12" destOrd="0" presId="urn:microsoft.com/office/officeart/2005/8/layout/pList1"/>
    <dgm:cxn modelId="{E6A27604-C7DA-40A7-A51F-F83E5EA1E135}" type="presParOf" srcId="{F53D1DDA-BDB2-4731-AD85-B172F963F933}" destId="{58B72AF1-BE11-4E88-8B17-38FED32109EA}" srcOrd="0" destOrd="0" presId="urn:microsoft.com/office/officeart/2005/8/layout/pList1"/>
    <dgm:cxn modelId="{5BD1936E-B8CB-40FE-B986-272C890F55C4}" type="presParOf" srcId="{F53D1DDA-BDB2-4731-AD85-B172F963F933}" destId="{7A97CC7A-5B6A-49CF-BA0C-377CF0754955}" srcOrd="1" destOrd="0" presId="urn:microsoft.com/office/officeart/2005/8/layout/pList1"/>
    <dgm:cxn modelId="{63315BB7-B059-4F39-B1A4-0DE91682D13E}" type="presParOf" srcId="{77FCB888-D119-4DBD-B38B-CF184FB0F7E5}" destId="{BF548A91-2950-4196-A9ED-FE3327C350CE}" srcOrd="13" destOrd="0" presId="urn:microsoft.com/office/officeart/2005/8/layout/pList1"/>
    <dgm:cxn modelId="{7995519A-5988-4C8C-91E3-E93E99831B41}" type="presParOf" srcId="{77FCB888-D119-4DBD-B38B-CF184FB0F7E5}" destId="{F4FA946B-F61D-40A4-A9D6-101C4B0F741F}" srcOrd="14" destOrd="0" presId="urn:microsoft.com/office/officeart/2005/8/layout/pList1"/>
    <dgm:cxn modelId="{BBDF2A63-EF24-45F6-892E-6AF05F421A4D}" type="presParOf" srcId="{F4FA946B-F61D-40A4-A9D6-101C4B0F741F}" destId="{7D7F2E7F-2057-4BF4-87D0-66EA9235F668}" srcOrd="0" destOrd="0" presId="urn:microsoft.com/office/officeart/2005/8/layout/pList1"/>
    <dgm:cxn modelId="{CDBF5235-89C2-4389-AC41-E574421971D8}" type="presParOf" srcId="{F4FA946B-F61D-40A4-A9D6-101C4B0F741F}" destId="{98868397-23EC-40F2-BB45-1A80A803C2AC}" srcOrd="1" destOrd="0" presId="urn:microsoft.com/office/officeart/2005/8/layout/pList1"/>
    <dgm:cxn modelId="{32018A07-92A4-42D4-9B23-18AFF6B6F972}" type="presParOf" srcId="{77FCB888-D119-4DBD-B38B-CF184FB0F7E5}" destId="{7B9CA481-C0D9-4F2F-A4D1-382FA5283D04}" srcOrd="15" destOrd="0" presId="urn:microsoft.com/office/officeart/2005/8/layout/pList1"/>
    <dgm:cxn modelId="{41CD4769-2704-4132-BA22-8CE9A1111628}" type="presParOf" srcId="{77FCB888-D119-4DBD-B38B-CF184FB0F7E5}" destId="{23805F5E-38F6-486C-A5FB-E0AC6DD8434B}" srcOrd="16" destOrd="0" presId="urn:microsoft.com/office/officeart/2005/8/layout/pList1"/>
    <dgm:cxn modelId="{6B9524BD-F357-48E4-B535-7C0315878D9C}" type="presParOf" srcId="{23805F5E-38F6-486C-A5FB-E0AC6DD8434B}" destId="{13E99E08-B153-4C36-B581-F3474D2C0E58}" srcOrd="0" destOrd="0" presId="urn:microsoft.com/office/officeart/2005/8/layout/pList1"/>
    <dgm:cxn modelId="{861B0FC8-CC73-4AD3-83BD-F65833433B54}" type="presParOf" srcId="{23805F5E-38F6-486C-A5FB-E0AC6DD8434B}" destId="{01256F5A-7DB4-4768-B2E0-1B703D3EDB4D}" srcOrd="1" destOrd="0" presId="urn:microsoft.com/office/officeart/2005/8/layout/pList1"/>
    <dgm:cxn modelId="{B105826B-4226-4903-9651-17C5B68F03E4}" type="presParOf" srcId="{77FCB888-D119-4DBD-B38B-CF184FB0F7E5}" destId="{D03BE876-85DE-4F44-9BAC-E60D9F4D564D}" srcOrd="17" destOrd="0" presId="urn:microsoft.com/office/officeart/2005/8/layout/pList1"/>
    <dgm:cxn modelId="{D47C2410-03C1-42A6-A3EE-C29863C9C250}" type="presParOf" srcId="{77FCB888-D119-4DBD-B38B-CF184FB0F7E5}" destId="{0523A85B-88CE-4346-888D-A4D96CA244C7}" srcOrd="18" destOrd="0" presId="urn:microsoft.com/office/officeart/2005/8/layout/pList1"/>
    <dgm:cxn modelId="{1A3C8B83-6423-4C7A-996E-2B1E1EDB5308}" type="presParOf" srcId="{0523A85B-88CE-4346-888D-A4D96CA244C7}" destId="{49C01B08-282D-43D4-AE3A-8FA9661198BF}" srcOrd="0" destOrd="0" presId="urn:microsoft.com/office/officeart/2005/8/layout/pList1"/>
    <dgm:cxn modelId="{ACF6E883-DEDC-429E-AFDB-1221BEF5C73F}" type="presParOf" srcId="{0523A85B-88CE-4346-888D-A4D96CA244C7}" destId="{396F0B7B-4F70-4A99-94B8-8D6EFFED78A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735E6-83AC-4125-A956-A84011D17BC3}">
      <dsp:nvSpPr>
        <dsp:cNvPr id="0" name=""/>
        <dsp:cNvSpPr/>
      </dsp:nvSpPr>
      <dsp:spPr>
        <a:xfrm>
          <a:off x="4189193" y="2868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&amp; support Apprentice development</a:t>
          </a:r>
        </a:p>
      </dsp:txBody>
      <dsp:txXfrm>
        <a:off x="4238242" y="51917"/>
        <a:ext cx="1447711" cy="906678"/>
      </dsp:txXfrm>
    </dsp:sp>
    <dsp:sp modelId="{71F2BB40-AC77-4069-881E-0A849EAF5C5A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3650742" y="109007"/>
              </a:moveTo>
              <a:arcTo wR="2867607" hR="2867607" stAng="17150918" swAng="1256064"/>
            </a:path>
          </a:pathLst>
        </a:custGeom>
        <a:noFill/>
        <a:ln w="1270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801D9-7FEF-4A96-818F-BEB04DE6129D}">
      <dsp:nvSpPr>
        <dsp:cNvPr id="0" name=""/>
        <dsp:cNvSpPr/>
      </dsp:nvSpPr>
      <dsp:spPr>
        <a:xfrm>
          <a:off x="6431178" y="1082551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Employer quality checks </a:t>
          </a:r>
        </a:p>
      </dsp:txBody>
      <dsp:txXfrm>
        <a:off x="6480227" y="1131600"/>
        <a:ext cx="1447711" cy="906678"/>
      </dsp:txXfrm>
    </dsp:sp>
    <dsp:sp modelId="{7FF9B1CA-30AF-423B-BFB4-FD36C2CEAC9D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5437399" y="1595074"/>
              </a:moveTo>
              <a:arcTo wR="2867607" hR="2867607" stAng="20019353" swAng="1725988"/>
            </a:path>
          </a:pathLst>
        </a:custGeom>
        <a:noFill/>
        <a:ln w="127000" cap="sq" cmpd="sng" algn="in">
          <a:solidFill>
            <a:schemeClr val="accent1">
              <a:lumMod val="75000"/>
            </a:schemeClr>
          </a:solidFill>
          <a:prstDash val="solid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EBD43-493F-4BA7-99BB-350A4F9EB322}">
      <dsp:nvSpPr>
        <dsp:cNvPr id="0" name=""/>
        <dsp:cNvSpPr/>
      </dsp:nvSpPr>
      <dsp:spPr>
        <a:xfrm>
          <a:off x="6984903" y="3508578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Levy/5% Employer contribution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(mileage)</a:t>
          </a:r>
        </a:p>
      </dsp:txBody>
      <dsp:txXfrm>
        <a:off x="7033952" y="3557627"/>
        <a:ext cx="1447711" cy="906678"/>
      </dsp:txXfrm>
    </dsp:sp>
    <dsp:sp modelId="{30B82CFC-B0F3-435D-82D1-9055099724C5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5494075" y="4018624"/>
              </a:moveTo>
              <a:arcTo wR="2867607" hR="2867607" stAng="1419890" swAng="1358345"/>
            </a:path>
          </a:pathLst>
        </a:custGeom>
        <a:noFill/>
        <a:ln w="1270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F5CAFE88-FF00-40EA-9A28-7BFE62F8794C}">
      <dsp:nvSpPr>
        <dsp:cNvPr id="0" name=""/>
        <dsp:cNvSpPr/>
      </dsp:nvSpPr>
      <dsp:spPr>
        <a:xfrm>
          <a:off x="5433401" y="5454100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Provide Dedicated Learning Time (Minimum 6 hours per week)</a:t>
          </a:r>
        </a:p>
      </dsp:txBody>
      <dsp:txXfrm>
        <a:off x="5482450" y="5503149"/>
        <a:ext cx="1447711" cy="906678"/>
      </dsp:txXfrm>
    </dsp:sp>
    <dsp:sp modelId="{EA01563D-9DC1-4D5B-B2CD-5CF8803ABCFB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3329610" y="5697753"/>
              </a:moveTo>
              <a:arcTo wR="2867607" hR="2867607" stAng="4843717" swAng="1112566"/>
            </a:path>
          </a:pathLst>
        </a:custGeom>
        <a:noFill/>
        <a:ln w="1270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FDA26-74D9-4C07-9648-7EF909216670}">
      <dsp:nvSpPr>
        <dsp:cNvPr id="0" name=""/>
        <dsp:cNvSpPr/>
      </dsp:nvSpPr>
      <dsp:spPr>
        <a:xfrm>
          <a:off x="2944984" y="5454100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Provide CPD opportunities</a:t>
          </a:r>
        </a:p>
      </dsp:txBody>
      <dsp:txXfrm>
        <a:off x="2994033" y="5503149"/>
        <a:ext cx="1447711" cy="906678"/>
      </dsp:txXfrm>
    </dsp:sp>
    <dsp:sp modelId="{5424002C-8DA2-4264-8E2B-9C997E40EE3B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886569" y="4940928"/>
              </a:moveTo>
              <a:arcTo wR="2867607" hR="2867607" stAng="8021765" swAng="1358345"/>
            </a:path>
          </a:pathLst>
        </a:custGeom>
        <a:noFill/>
        <a:ln w="1270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92B9-0A86-4B77-92DF-A739F2A67EC1}">
      <dsp:nvSpPr>
        <dsp:cNvPr id="0" name=""/>
        <dsp:cNvSpPr/>
      </dsp:nvSpPr>
      <dsp:spPr>
        <a:xfrm>
          <a:off x="1393482" y="3508578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Release for tested elements</a:t>
          </a:r>
        </a:p>
      </dsp:txBody>
      <dsp:txXfrm>
        <a:off x="1442531" y="3557627"/>
        <a:ext cx="1447711" cy="906678"/>
      </dsp:txXfrm>
    </dsp:sp>
    <dsp:sp modelId="{56E6B763-8AEE-4AB8-ABD9-7AB233CD7DF8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2562" y="2988808"/>
              </a:moveTo>
              <a:arcTo wR="2867607" hR="2867607" stAng="10654658" swAng="1725988"/>
            </a:path>
          </a:pathLst>
        </a:custGeom>
        <a:noFill/>
        <a:ln w="127000" cap="sq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C2698-5E7F-44C1-B4E2-45151D5BC19B}">
      <dsp:nvSpPr>
        <dsp:cNvPr id="0" name=""/>
        <dsp:cNvSpPr/>
      </dsp:nvSpPr>
      <dsp:spPr>
        <a:xfrm>
          <a:off x="1947207" y="1082551"/>
          <a:ext cx="1545809" cy="1004776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Availability for feedback meetings</a:t>
          </a:r>
        </a:p>
      </dsp:txBody>
      <dsp:txXfrm>
        <a:off x="1996256" y="1131600"/>
        <a:ext cx="1447711" cy="906678"/>
      </dsp:txXfrm>
    </dsp:sp>
    <dsp:sp modelId="{B72E7803-2476-4259-ADC3-B0B6CAF61E92}">
      <dsp:nvSpPr>
        <dsp:cNvPr id="0" name=""/>
        <dsp:cNvSpPr/>
      </dsp:nvSpPr>
      <dsp:spPr>
        <a:xfrm>
          <a:off x="2094490" y="505256"/>
          <a:ext cx="5735215" cy="5735215"/>
        </a:xfrm>
        <a:custGeom>
          <a:avLst/>
          <a:gdLst/>
          <a:ahLst/>
          <a:cxnLst/>
          <a:rect l="0" t="0" r="0" b="0"/>
          <a:pathLst>
            <a:path>
              <a:moveTo>
                <a:pt x="1150523" y="570915"/>
              </a:moveTo>
              <a:arcTo wR="2867607" hR="2867607" stAng="13993018" swAng="1256064"/>
            </a:path>
          </a:pathLst>
        </a:custGeom>
        <a:noFill/>
        <a:ln w="127000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07539-4D71-4697-A8D2-5325E623AC42}">
      <dsp:nvSpPr>
        <dsp:cNvPr id="0" name=""/>
        <dsp:cNvSpPr/>
      </dsp:nvSpPr>
      <dsp:spPr>
        <a:xfrm>
          <a:off x="265836" y="3251"/>
          <a:ext cx="1552279" cy="1133932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5B603-F678-48FF-8763-7FBBE561B9FC}">
      <dsp:nvSpPr>
        <dsp:cNvPr id="0" name=""/>
        <dsp:cNvSpPr/>
      </dsp:nvSpPr>
      <dsp:spPr>
        <a:xfrm>
          <a:off x="13308" y="1278969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Three Business Objectives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08" y="1278969"/>
        <a:ext cx="2057335" cy="763271"/>
      </dsp:txXfrm>
    </dsp:sp>
    <dsp:sp modelId="{660B9389-E6ED-4E45-8297-E58E44A8A83F}">
      <dsp:nvSpPr>
        <dsp:cNvPr id="0" name=""/>
        <dsp:cNvSpPr/>
      </dsp:nvSpPr>
      <dsp:spPr>
        <a:xfrm>
          <a:off x="2528878" y="2620"/>
          <a:ext cx="1552506" cy="1136455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B5CA-619E-440D-98A3-44BCFC802C3C}">
      <dsp:nvSpPr>
        <dsp:cNvPr id="0" name=""/>
        <dsp:cNvSpPr/>
      </dsp:nvSpPr>
      <dsp:spPr>
        <a:xfrm>
          <a:off x="2276463" y="1279600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Internal/External Training</a:t>
          </a:r>
        </a:p>
      </dsp:txBody>
      <dsp:txXfrm>
        <a:off x="2276463" y="1279600"/>
        <a:ext cx="2057335" cy="763271"/>
      </dsp:txXfrm>
    </dsp:sp>
    <dsp:sp modelId="{9F8C368D-22BE-4FAD-A4E4-1087C829BD46}">
      <dsp:nvSpPr>
        <dsp:cNvPr id="0" name=""/>
        <dsp:cNvSpPr/>
      </dsp:nvSpPr>
      <dsp:spPr>
        <a:xfrm>
          <a:off x="4792033" y="2620"/>
          <a:ext cx="1552506" cy="1136455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5609E-6766-4152-B5FF-8CFD1ECA632A}">
      <dsp:nvSpPr>
        <dsp:cNvPr id="0" name=""/>
        <dsp:cNvSpPr/>
      </dsp:nvSpPr>
      <dsp:spPr>
        <a:xfrm>
          <a:off x="4539618" y="1279600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Arial" panose="020B0604020202020204" pitchFamily="34" charset="0"/>
              <a:cs typeface="Arial" panose="020B0604020202020204" pitchFamily="34" charset="0"/>
            </a:rPr>
            <a:t>Product Training/ Research</a:t>
          </a:r>
        </a:p>
      </dsp:txBody>
      <dsp:txXfrm>
        <a:off x="4539618" y="1279600"/>
        <a:ext cx="2057335" cy="763271"/>
      </dsp:txXfrm>
    </dsp:sp>
    <dsp:sp modelId="{0445CEFF-5769-425D-B60A-9806A42AE45C}">
      <dsp:nvSpPr>
        <dsp:cNvPr id="0" name=""/>
        <dsp:cNvSpPr/>
      </dsp:nvSpPr>
      <dsp:spPr>
        <a:xfrm>
          <a:off x="7033401" y="10884"/>
          <a:ext cx="1552506" cy="1136455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E9F4-3C7D-4362-9B0C-D0564289F668}">
      <dsp:nvSpPr>
        <dsp:cNvPr id="0" name=""/>
        <dsp:cNvSpPr/>
      </dsp:nvSpPr>
      <dsp:spPr>
        <a:xfrm>
          <a:off x="6802774" y="1279600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Job Rotation</a:t>
          </a:r>
        </a:p>
      </dsp:txBody>
      <dsp:txXfrm>
        <a:off x="6802774" y="1279600"/>
        <a:ext cx="2057335" cy="763271"/>
      </dsp:txXfrm>
    </dsp:sp>
    <dsp:sp modelId="{F5AA0C1D-B992-4651-AB59-BF12000FE587}">
      <dsp:nvSpPr>
        <dsp:cNvPr id="0" name=""/>
        <dsp:cNvSpPr/>
      </dsp:nvSpPr>
      <dsp:spPr>
        <a:xfrm>
          <a:off x="9341735" y="11182"/>
          <a:ext cx="1505722" cy="110220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8DC6F-F9F8-4B98-9D54-A794021DDBAD}">
      <dsp:nvSpPr>
        <dsp:cNvPr id="0" name=""/>
        <dsp:cNvSpPr/>
      </dsp:nvSpPr>
      <dsp:spPr>
        <a:xfrm>
          <a:off x="9065929" y="1271038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Shadowing across Departments</a:t>
          </a:r>
        </a:p>
      </dsp:txBody>
      <dsp:txXfrm>
        <a:off x="9065929" y="1271038"/>
        <a:ext cx="2057335" cy="763271"/>
      </dsp:txXfrm>
    </dsp:sp>
    <dsp:sp modelId="{E4BE6290-0FEB-403B-A4EC-F1E324DA788E}">
      <dsp:nvSpPr>
        <dsp:cNvPr id="0" name=""/>
        <dsp:cNvSpPr/>
      </dsp:nvSpPr>
      <dsp:spPr>
        <a:xfrm>
          <a:off x="7090767" y="2245203"/>
          <a:ext cx="1505722" cy="1102208"/>
        </a:xfrm>
        <a:prstGeom prst="round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190C0-C9E4-40F5-B7EA-9EECF5349B70}">
      <dsp:nvSpPr>
        <dsp:cNvPr id="0" name=""/>
        <dsp:cNvSpPr/>
      </dsp:nvSpPr>
      <dsp:spPr>
        <a:xfrm>
          <a:off x="6902624" y="3448453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Role Play/ Simulation</a:t>
          </a:r>
        </a:p>
      </dsp:txBody>
      <dsp:txXfrm>
        <a:off x="6902624" y="3448453"/>
        <a:ext cx="2057335" cy="763271"/>
      </dsp:txXfrm>
    </dsp:sp>
    <dsp:sp modelId="{58B72AF1-BE11-4E88-8B17-38FED32109EA}">
      <dsp:nvSpPr>
        <dsp:cNvPr id="0" name=""/>
        <dsp:cNvSpPr/>
      </dsp:nvSpPr>
      <dsp:spPr>
        <a:xfrm>
          <a:off x="2552270" y="2248605"/>
          <a:ext cx="1505722" cy="1102208"/>
        </a:xfrm>
        <a:prstGeom prst="roundRect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CC7A-5B6A-49CF-BA0C-377CF0754955}">
      <dsp:nvSpPr>
        <dsp:cNvPr id="0" name=""/>
        <dsp:cNvSpPr/>
      </dsp:nvSpPr>
      <dsp:spPr>
        <a:xfrm>
          <a:off x="2276463" y="3508461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Online Learning </a:t>
          </a:r>
        </a:p>
      </dsp:txBody>
      <dsp:txXfrm>
        <a:off x="2276463" y="3508461"/>
        <a:ext cx="2057335" cy="763271"/>
      </dsp:txXfrm>
    </dsp:sp>
    <dsp:sp modelId="{7D7F2E7F-2057-4BF4-87D0-66EA9235F668}">
      <dsp:nvSpPr>
        <dsp:cNvPr id="0" name=""/>
        <dsp:cNvSpPr/>
      </dsp:nvSpPr>
      <dsp:spPr>
        <a:xfrm>
          <a:off x="4815425" y="2248605"/>
          <a:ext cx="1505722" cy="1102208"/>
        </a:xfrm>
        <a:prstGeom prst="round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68397-23EC-40F2-BB45-1A80A803C2AC}">
      <dsp:nvSpPr>
        <dsp:cNvPr id="0" name=""/>
        <dsp:cNvSpPr/>
      </dsp:nvSpPr>
      <dsp:spPr>
        <a:xfrm>
          <a:off x="4539618" y="3508461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Assignment Writing</a:t>
          </a:r>
        </a:p>
      </dsp:txBody>
      <dsp:txXfrm>
        <a:off x="4539618" y="3508461"/>
        <a:ext cx="2057335" cy="763271"/>
      </dsp:txXfrm>
    </dsp:sp>
    <dsp:sp modelId="{13E99E08-B153-4C36-B581-F3474D2C0E58}">
      <dsp:nvSpPr>
        <dsp:cNvPr id="0" name=""/>
        <dsp:cNvSpPr/>
      </dsp:nvSpPr>
      <dsp:spPr>
        <a:xfrm>
          <a:off x="344942" y="2245203"/>
          <a:ext cx="1505722" cy="1102208"/>
        </a:xfrm>
        <a:prstGeom prst="round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56F5A-7DB4-4768-B2E0-1B703D3EDB4D}">
      <dsp:nvSpPr>
        <dsp:cNvPr id="0" name=""/>
        <dsp:cNvSpPr/>
      </dsp:nvSpPr>
      <dsp:spPr>
        <a:xfrm>
          <a:off x="78950" y="3511082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Industry Visits</a:t>
          </a:r>
        </a:p>
      </dsp:txBody>
      <dsp:txXfrm>
        <a:off x="78950" y="3511082"/>
        <a:ext cx="2057335" cy="763271"/>
      </dsp:txXfrm>
    </dsp:sp>
    <dsp:sp modelId="{49C01B08-282D-43D4-AE3A-8FA9661198BF}">
      <dsp:nvSpPr>
        <dsp:cNvPr id="0" name=""/>
        <dsp:cNvSpPr/>
      </dsp:nvSpPr>
      <dsp:spPr>
        <a:xfrm>
          <a:off x="9368583" y="2258435"/>
          <a:ext cx="1452026" cy="1062886"/>
        </a:xfrm>
        <a:prstGeom prst="round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0B7B-4F70-4A99-94B8-8D6EFFED78A4}">
      <dsp:nvSpPr>
        <dsp:cNvPr id="0" name=""/>
        <dsp:cNvSpPr/>
      </dsp:nvSpPr>
      <dsp:spPr>
        <a:xfrm>
          <a:off x="9065929" y="3498631"/>
          <a:ext cx="2057335" cy="76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 &amp; English Functional Skills</a:t>
          </a:r>
        </a:p>
      </dsp:txBody>
      <dsp:txXfrm>
        <a:off x="9065929" y="3498631"/>
        <a:ext cx="2057335" cy="763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D4F9-0BC4-4F3B-AB5E-AAF9737ABC16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C24B-CBBC-45AD-AD0E-3B1B3892C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0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8567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6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8182-307D-4933-8C1B-11AA7F41E2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0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8182-307D-4933-8C1B-11AA7F41E2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7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8182-307D-4933-8C1B-11AA7F41E2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8182-307D-4933-8C1B-11AA7F41E2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2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8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500394"/>
          </a:xfrm>
        </p:spPr>
        <p:txBody>
          <a:bodyPr/>
          <a:lstStyle/>
          <a:p>
            <a:pPr marL="0" indent="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0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8567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C24B-CBBC-45AD-AD0E-3B1B3892C4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684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32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74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5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6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724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46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A3DFF-BC66-4B95-B85C-979AA025D7F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0F084-19CE-4368-945F-255EE6DE5E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60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5" y="265928"/>
            <a:ext cx="1696694" cy="104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58" y="265928"/>
            <a:ext cx="1161782" cy="11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5" y="265928"/>
            <a:ext cx="1696694" cy="104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Ofsted Outstanding Provider logo - Elmscot Group Nurseries &amp; Nursery ...">
            <a:extLst>
              <a:ext uri="{FF2B5EF4-FFF2-40B4-BE49-F238E27FC236}">
                <a16:creationId xmlns:a16="http://schemas.microsoft.com/office/drawing/2014/main" id="{0932475B-83A2-5E4D-E2BA-2E356C981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94" y="265928"/>
            <a:ext cx="1162800" cy="11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9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rtraining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hyperlink" Target="mailto:julie@weirtraining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instituteforapprenticeships.org/" TargetMode="Externa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7374" y="6229642"/>
            <a:ext cx="235102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sz="800" dirty="0">
                <a:latin typeface="Arial" pitchFamily="34" charset="0"/>
              </a:rPr>
              <a:t>© Weir Training Ltd – March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D12C72-9836-A3BC-9A28-D519187E1D42}"/>
              </a:ext>
            </a:extLst>
          </p:cNvPr>
          <p:cNvSpPr txBox="1">
            <a:spLocks/>
          </p:cNvSpPr>
          <p:nvPr/>
        </p:nvSpPr>
        <p:spPr>
          <a:xfrm>
            <a:off x="1586090" y="626679"/>
            <a:ext cx="9019819" cy="9087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Weir Training Limited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9CB68D7-EFAA-5D0B-8120-0CEE11CA3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" t="53454" r="5617" b="29363"/>
          <a:stretch/>
        </p:blipFill>
        <p:spPr bwMode="auto">
          <a:xfrm>
            <a:off x="2807723" y="5697338"/>
            <a:ext cx="6576551" cy="687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What is an apprenticeship? - Supermums">
            <a:extLst>
              <a:ext uri="{FF2B5EF4-FFF2-40B4-BE49-F238E27FC236}">
                <a16:creationId xmlns:a16="http://schemas.microsoft.com/office/drawing/2014/main" id="{C19F9C9E-97D5-4B4A-AD4F-84C542143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84" y="1999418"/>
            <a:ext cx="3576242" cy="246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3E09F8-C31B-4ACD-2716-BC1469E15F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7883" r="66298" b="69430"/>
          <a:stretch/>
        </p:blipFill>
        <p:spPr bwMode="auto">
          <a:xfrm>
            <a:off x="887729" y="4779825"/>
            <a:ext cx="3056198" cy="775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ome - Surrey Chambers">
            <a:extLst>
              <a:ext uri="{FF2B5EF4-FFF2-40B4-BE49-F238E27FC236}">
                <a16:creationId xmlns:a16="http://schemas.microsoft.com/office/drawing/2014/main" id="{BA691F74-7F07-CEE9-C927-3CC61A27F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16" y="4289894"/>
            <a:ext cx="1588655" cy="158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4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10524763"/>
              </p:ext>
            </p:extLst>
          </p:nvPr>
        </p:nvGraphicFramePr>
        <p:xfrm>
          <a:off x="1297240" y="158965"/>
          <a:ext cx="9924196" cy="646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94238" y="2885258"/>
            <a:ext cx="274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Commitment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520" y="269739"/>
            <a:ext cx="8940974" cy="729934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Learning Examples (Minimum 6 Hours Per Week) 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894721" y="1942208"/>
          <a:ext cx="11136573" cy="427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85151" y="3953691"/>
            <a:ext cx="696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543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965" y="415937"/>
            <a:ext cx="9034272" cy="845561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Eligibility Requirements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2589" y="2282837"/>
            <a:ext cx="10881360" cy="3528392"/>
          </a:xfrm>
        </p:spPr>
        <p:txBody>
          <a:bodyPr/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2588" y="1846430"/>
            <a:ext cx="112194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Employed status &amp; spend 50% of working hours in England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Resided in the UK/EEA for the past 3 years, hold NI number &amp; have the right to work in England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30 hours per week minimum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be enrolled on any other Government funded courses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related qualification – Functional Skills assessment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Opportunities for higher level qualified staff &amp; Graduates *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*Conditions apply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41356" y="4762733"/>
            <a:ext cx="2912593" cy="170310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>
            <a:off x="6206440" y="1949426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ight Arrow 29"/>
          <p:cNvSpPr/>
          <p:nvPr/>
        </p:nvSpPr>
        <p:spPr>
          <a:xfrm>
            <a:off x="6206440" y="2978206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ight Arrow 30"/>
          <p:cNvSpPr/>
          <p:nvPr/>
        </p:nvSpPr>
        <p:spPr>
          <a:xfrm>
            <a:off x="6206440" y="4068532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67958" y="311067"/>
            <a:ext cx="9601200" cy="1173773"/>
          </a:xfrm>
        </p:spPr>
        <p:txBody>
          <a:bodyPr/>
          <a:lstStyle/>
          <a:p>
            <a:pPr algn="ctr"/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Incentives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1038647" y="5907188"/>
            <a:ext cx="10694918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released at 90 days and 365 days – Apprenticeship work must be up to date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078370" y="2785955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16 -18 years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078370" y="1758469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or Existing Staff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078370" y="3918674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19 - 24 years with educational, health and care plan/been in local authority care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078370" y="4980207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 wage for the first year of training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6870638" y="1803628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must apply for funded position on DAS if Non-Levy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870638" y="2828348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£1000.00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910361" y="3962820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£1000.00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910361" y="5007907"/>
            <a:ext cx="4823204" cy="7140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increase to age related minimum wage in second year for 19+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172152" y="5130065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6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965" y="415937"/>
            <a:ext cx="9034272" cy="845561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Vacancy Service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2589" y="2282837"/>
            <a:ext cx="10881360" cy="3528392"/>
          </a:xfrm>
        </p:spPr>
        <p:txBody>
          <a:bodyPr/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03563" y="1846430"/>
            <a:ext cx="112194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vacancy/job description &amp; confirm salary (Minimum £6.40 per hour rising to £7.55 per hour in April 2025)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Conduct Employer checks &amp; sign contracts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template for submission to the National Apprenticeship Service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Advertising &amp; recruitment process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Maths and English BKSB assessments, interview, trial session &amp; selection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 up &amp; Log on sessions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Permanent employment/progression discussed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32520" y="5149223"/>
            <a:ext cx="2939311" cy="10984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448231"/>
            <a:ext cx="9601200" cy="627185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75" y="1724024"/>
            <a:ext cx="4173050" cy="438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7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196" y="161748"/>
            <a:ext cx="7427168" cy="130315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4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b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latin typeface="Arial" pitchFamily="34" charset="0"/>
                <a:cs typeface="Arial" pitchFamily="34" charset="0"/>
              </a:rPr>
            </a:b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1179" y="1776676"/>
            <a:ext cx="69212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endParaRPr lang="en-GB" sz="3000" dirty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4704" y="1392853"/>
            <a:ext cx="6094153" cy="32298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Weir Training Ltd</a:t>
            </a: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hlinkClick r:id="rId3"/>
              </a:rPr>
              <a:t>www.weirtraining.co.uk</a:t>
            </a: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Julie Ridley - Director</a:t>
            </a: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hlinkClick r:id="rId4"/>
              </a:rPr>
              <a:t>julie@weirtraining.co.uk</a:t>
            </a: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b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07715 453220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01932 567626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43880" y="5020692"/>
            <a:ext cx="4495800" cy="120895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>
                  <a:lumMod val="75000"/>
                </a:schemeClr>
              </a:buClr>
            </a:pPr>
            <a:endParaRPr lang="en-GB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C14958-666F-BEC9-D43E-D83F311C88B7}"/>
              </a:ext>
            </a:extLst>
          </p:cNvPr>
          <p:cNvSpPr/>
          <p:nvPr/>
        </p:nvSpPr>
        <p:spPr>
          <a:xfrm>
            <a:off x="9552384" y="6220627"/>
            <a:ext cx="235102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sz="800" dirty="0">
                <a:latin typeface="Arial" pitchFamily="34" charset="0"/>
              </a:rPr>
              <a:t>© Weir Training Ltd – March 2025</a:t>
            </a:r>
          </a:p>
        </p:txBody>
      </p:sp>
    </p:spTree>
    <p:extLst>
      <p:ext uri="{BB962C8B-B14F-4D97-AF65-F5344CB8AC3E}">
        <p14:creationId xmlns:p14="http://schemas.microsoft.com/office/powerpoint/2010/main" val="1521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725" y="442309"/>
            <a:ext cx="8005158" cy="732759"/>
          </a:xfrm>
        </p:spPr>
        <p:txBody>
          <a:bodyPr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Weir Training Limited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62" y="1625903"/>
            <a:ext cx="2473954" cy="2477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10" y="1894346"/>
            <a:ext cx="1824632" cy="108037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85" y="3693998"/>
            <a:ext cx="1948826" cy="917255"/>
          </a:xfrm>
          <a:prstGeom prst="rect">
            <a:avLst/>
          </a:prstGeom>
        </p:spPr>
      </p:pic>
      <p:pic>
        <p:nvPicPr>
          <p:cNvPr id="3" name="Picture 2" descr="We Have Achieved Cyber Essentials Certification! | All Things Web®">
            <a:extLst>
              <a:ext uri="{FF2B5EF4-FFF2-40B4-BE49-F238E27FC236}">
                <a16:creationId xmlns:a16="http://schemas.microsoft.com/office/drawing/2014/main" id="{1819239C-EF30-879D-8BB8-F9D9F8913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67" y="1894346"/>
            <a:ext cx="2331861" cy="129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73DBA-1B3E-C7A5-E212-2D1DA8EB5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35" y="3611347"/>
            <a:ext cx="1852191" cy="984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F5F7B2-6D91-DA7B-59E1-B00C2FF81A89}"/>
              </a:ext>
            </a:extLst>
          </p:cNvPr>
          <p:cNvSpPr/>
          <p:nvPr/>
        </p:nvSpPr>
        <p:spPr>
          <a:xfrm>
            <a:off x="3675088" y="5216593"/>
            <a:ext cx="5084979" cy="1199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Weir Training was established in May 2000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Enjoying our 25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year of trading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in Chobham - Surrey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8D95CA-5249-72B6-3612-5B9E518BBDB1}"/>
              </a:ext>
            </a:extLst>
          </p:cNvPr>
          <p:cNvSpPr/>
          <p:nvPr/>
        </p:nvSpPr>
        <p:spPr>
          <a:xfrm>
            <a:off x="2256311" y="258288"/>
            <a:ext cx="8288977" cy="1380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Apprenticeship?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DC58-F394-0F6C-DAE0-C1BA7A583D3C}"/>
              </a:ext>
            </a:extLst>
          </p:cNvPr>
          <p:cNvSpPr/>
          <p:nvPr/>
        </p:nvSpPr>
        <p:spPr>
          <a:xfrm>
            <a:off x="1046953" y="1537195"/>
            <a:ext cx="10873947" cy="48332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Apprenticeship is a vocational education qualification which is completed within the workplace.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must be employed status.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duration of an Apprenticeship, the Apprentice will develop key Knowledge, Skills and Behaviours.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Levy and Non-Levy Funding.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funded for Apprentices aged between 16-21 years.</a:t>
            </a:r>
          </a:p>
          <a:p>
            <a:endParaRPr lang="en-GB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Changes to apprenticeship funding - LMP">
            <a:extLst>
              <a:ext uri="{FF2B5EF4-FFF2-40B4-BE49-F238E27FC236}">
                <a16:creationId xmlns:a16="http://schemas.microsoft.com/office/drawing/2014/main" id="{7F9CB2AE-544C-D62F-B869-A46CB685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6" y="4061363"/>
            <a:ext cx="2241192" cy="2241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ply Chain Warehouse Operative End Point Assessment - RTITB">
            <a:extLst>
              <a:ext uri="{FF2B5EF4-FFF2-40B4-BE49-F238E27FC236}">
                <a16:creationId xmlns:a16="http://schemas.microsoft.com/office/drawing/2014/main" id="{CDE8352B-D15A-217E-903C-BCC392EE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55" y="4856637"/>
            <a:ext cx="2619375" cy="1743075"/>
          </a:xfrm>
          <a:prstGeom prst="rect">
            <a:avLst/>
          </a:prstGeom>
          <a:noFill/>
          <a:ln w="38100">
            <a:solidFill>
              <a:srgbClr val="9227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8D95CA-5249-72B6-3612-5B9E518BBDB1}"/>
              </a:ext>
            </a:extLst>
          </p:cNvPr>
          <p:cNvSpPr/>
          <p:nvPr/>
        </p:nvSpPr>
        <p:spPr>
          <a:xfrm>
            <a:off x="2256311" y="258288"/>
            <a:ext cx="8288977" cy="1380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Options</a:t>
            </a:r>
            <a:endParaRPr lang="en-GB" sz="4400" dirty="0">
              <a:solidFill>
                <a:srgbClr val="92278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DC58-F394-0F6C-DAE0-C1BA7A583D3C}"/>
              </a:ext>
            </a:extLst>
          </p:cNvPr>
          <p:cNvSpPr/>
          <p:nvPr/>
        </p:nvSpPr>
        <p:spPr>
          <a:xfrm>
            <a:off x="963825" y="1500250"/>
            <a:ext cx="10873947" cy="4833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misconceptions regarding the Apprenticeship sectors available.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Apprenticeship Standards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date.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Institute for Apprenticeships website for more details: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https://www.instituteforapprenticeships.org/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wearing headphones and using a computer&#10;&#10;Description automatically generated">
            <a:extLst>
              <a:ext uri="{FF2B5EF4-FFF2-40B4-BE49-F238E27FC236}">
                <a16:creationId xmlns:a16="http://schemas.microsoft.com/office/drawing/2014/main" id="{FD0DD196-6372-7FC8-65F1-06AE25332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5" y="4993736"/>
            <a:ext cx="2408767" cy="1605976"/>
          </a:xfrm>
          <a:prstGeom prst="rect">
            <a:avLst/>
          </a:prstGeom>
          <a:ln w="38100">
            <a:solidFill>
              <a:srgbClr val="92278F"/>
            </a:solidFill>
          </a:ln>
        </p:spPr>
      </p:pic>
      <p:pic>
        <p:nvPicPr>
          <p:cNvPr id="10" name="Picture 6" descr="Image result for cabin crew apprenticeship">
            <a:extLst>
              <a:ext uri="{FF2B5EF4-FFF2-40B4-BE49-F238E27FC236}">
                <a16:creationId xmlns:a16="http://schemas.microsoft.com/office/drawing/2014/main" id="{F39F68FA-BD9D-0337-11C7-1B6A96BE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57" y="4298991"/>
            <a:ext cx="2472209" cy="1389490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dental nurse apprenticeship">
            <a:extLst>
              <a:ext uri="{FF2B5EF4-FFF2-40B4-BE49-F238E27FC236}">
                <a16:creationId xmlns:a16="http://schemas.microsoft.com/office/drawing/2014/main" id="{A430AF65-B86A-C638-BA22-9D319A3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50" y="4298991"/>
            <a:ext cx="1804371" cy="1804372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vet apprenticeship">
            <a:extLst>
              <a:ext uri="{FF2B5EF4-FFF2-40B4-BE49-F238E27FC236}">
                <a16:creationId xmlns:a16="http://schemas.microsoft.com/office/drawing/2014/main" id="{00412BB3-5F14-DD2E-E455-39CB922D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64" y="5092751"/>
            <a:ext cx="2256185" cy="1506961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we need apprenticeships to build the future - Institute of Hospitality">
            <a:extLst>
              <a:ext uri="{FF2B5EF4-FFF2-40B4-BE49-F238E27FC236}">
                <a16:creationId xmlns:a16="http://schemas.microsoft.com/office/drawing/2014/main" id="{3E056978-E4D9-E650-EA71-D0437E47E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4"/>
          <a:stretch/>
        </p:blipFill>
        <p:spPr bwMode="auto">
          <a:xfrm>
            <a:off x="9709475" y="4298991"/>
            <a:ext cx="2271898" cy="1600200"/>
          </a:xfrm>
          <a:prstGeom prst="rect">
            <a:avLst/>
          </a:prstGeom>
          <a:noFill/>
          <a:ln w="38100">
            <a:solidFill>
              <a:srgbClr val="9227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8D95CA-5249-72B6-3612-5B9E518BBDB1}"/>
              </a:ext>
            </a:extLst>
          </p:cNvPr>
          <p:cNvSpPr/>
          <p:nvPr/>
        </p:nvSpPr>
        <p:spPr>
          <a:xfrm>
            <a:off x="1999012" y="377042"/>
            <a:ext cx="8716489" cy="1380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Sectors</a:t>
            </a:r>
            <a:endParaRPr lang="en-GB" sz="4400" dirty="0">
              <a:solidFill>
                <a:srgbClr val="92278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90771-7509-D48A-AC64-37FBF313C2F6}"/>
              </a:ext>
            </a:extLst>
          </p:cNvPr>
          <p:cNvSpPr/>
          <p:nvPr/>
        </p:nvSpPr>
        <p:spPr>
          <a:xfrm>
            <a:off x="1140031" y="2006930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A2D6E-BD25-FE38-31B1-EB85526E54A8}"/>
              </a:ext>
            </a:extLst>
          </p:cNvPr>
          <p:cNvSpPr/>
          <p:nvPr/>
        </p:nvSpPr>
        <p:spPr>
          <a:xfrm>
            <a:off x="4670961" y="2006930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Customer Service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C1E48-A501-E197-27AC-8C0596351E9E}"/>
              </a:ext>
            </a:extLst>
          </p:cNvPr>
          <p:cNvSpPr/>
          <p:nvPr/>
        </p:nvSpPr>
        <p:spPr>
          <a:xfrm>
            <a:off x="8201891" y="2006930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Team Leadership &amp; Management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98528-FA8E-300A-FB35-F8DDF3DA94F2}"/>
              </a:ext>
            </a:extLst>
          </p:cNvPr>
          <p:cNvSpPr/>
          <p:nvPr/>
        </p:nvSpPr>
        <p:spPr>
          <a:xfrm>
            <a:off x="1140031" y="2728356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Warehouse Operative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C48F9-C4DB-9514-A8AF-062CA8CD08DE}"/>
              </a:ext>
            </a:extLst>
          </p:cNvPr>
          <p:cNvSpPr/>
          <p:nvPr/>
        </p:nvSpPr>
        <p:spPr>
          <a:xfrm>
            <a:off x="4670961" y="2728356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Hospitality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2B9F6F-DCD6-3BC6-9D70-39EBB00B1FA6}"/>
              </a:ext>
            </a:extLst>
          </p:cNvPr>
          <p:cNvSpPr/>
          <p:nvPr/>
        </p:nvSpPr>
        <p:spPr>
          <a:xfrm>
            <a:off x="8201891" y="2728356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1492C6-9D51-AADC-300B-D53CF144E758}"/>
              </a:ext>
            </a:extLst>
          </p:cNvPr>
          <p:cNvSpPr/>
          <p:nvPr/>
        </p:nvSpPr>
        <p:spPr>
          <a:xfrm>
            <a:off x="1140031" y="3426031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F6661-3A17-2784-0904-B1D739EA3A31}"/>
              </a:ext>
            </a:extLst>
          </p:cNvPr>
          <p:cNvSpPr/>
          <p:nvPr/>
        </p:nvSpPr>
        <p:spPr>
          <a:xfrm>
            <a:off x="4670961" y="3426031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Electrician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A47E61-8074-6561-3535-34257C486DB2}"/>
              </a:ext>
            </a:extLst>
          </p:cNvPr>
          <p:cNvSpPr/>
          <p:nvPr/>
        </p:nvSpPr>
        <p:spPr>
          <a:xfrm>
            <a:off x="8201891" y="3426031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Mechanic &amp; Engineering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BE4E77-88AA-F609-F0FE-FCE24479432F}"/>
              </a:ext>
            </a:extLst>
          </p:cNvPr>
          <p:cNvSpPr/>
          <p:nvPr/>
        </p:nvSpPr>
        <p:spPr>
          <a:xfrm>
            <a:off x="1140031" y="4147457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13D519-A02A-3C8C-02F8-1C150C4F8400}"/>
              </a:ext>
            </a:extLst>
          </p:cNvPr>
          <p:cNvSpPr/>
          <p:nvPr/>
        </p:nvSpPr>
        <p:spPr>
          <a:xfrm>
            <a:off x="4670961" y="4147457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9EF89E-441E-3765-38C6-57061E0DAFD6}"/>
              </a:ext>
            </a:extLst>
          </p:cNvPr>
          <p:cNvSpPr/>
          <p:nvPr/>
        </p:nvSpPr>
        <p:spPr>
          <a:xfrm>
            <a:off x="8201891" y="4147457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Finance &amp; Accounting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72FE5D-99AF-C15D-6A08-C87BB21BCE27}"/>
              </a:ext>
            </a:extLst>
          </p:cNvPr>
          <p:cNvSpPr/>
          <p:nvPr/>
        </p:nvSpPr>
        <p:spPr>
          <a:xfrm>
            <a:off x="1140031" y="4842163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Nursing and Health Care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E2BA2-2229-D9A4-4639-1B8058FFA864}"/>
              </a:ext>
            </a:extLst>
          </p:cNvPr>
          <p:cNvSpPr/>
          <p:nvPr/>
        </p:nvSpPr>
        <p:spPr>
          <a:xfrm>
            <a:off x="4670961" y="4842163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Childcare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461CB-B70A-DC60-82B6-43061F235072}"/>
              </a:ext>
            </a:extLst>
          </p:cNvPr>
          <p:cNvSpPr/>
          <p:nvPr/>
        </p:nvSpPr>
        <p:spPr>
          <a:xfrm>
            <a:off x="8201891" y="4842163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Teaching &amp; Education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144CB7-1F9D-2D56-72B9-1E30D17AD831}"/>
              </a:ext>
            </a:extLst>
          </p:cNvPr>
          <p:cNvSpPr/>
          <p:nvPr/>
        </p:nvSpPr>
        <p:spPr>
          <a:xfrm>
            <a:off x="1140031" y="5563589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76D79-B020-6B4B-4247-6BDECA5F8935}"/>
              </a:ext>
            </a:extLst>
          </p:cNvPr>
          <p:cNvSpPr/>
          <p:nvPr/>
        </p:nvSpPr>
        <p:spPr>
          <a:xfrm>
            <a:off x="4670961" y="5563589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Animal Welfare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8291C6-C4ED-5BF7-F73E-572DB319F8AE}"/>
              </a:ext>
            </a:extLst>
          </p:cNvPr>
          <p:cNvSpPr/>
          <p:nvPr/>
        </p:nvSpPr>
        <p:spPr>
          <a:xfrm>
            <a:off x="8201891" y="5563589"/>
            <a:ext cx="3372592" cy="629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Hair &amp; Beauty</a:t>
            </a:r>
          </a:p>
        </p:txBody>
      </p:sp>
    </p:spTree>
    <p:extLst>
      <p:ext uri="{BB962C8B-B14F-4D97-AF65-F5344CB8AC3E}">
        <p14:creationId xmlns:p14="http://schemas.microsoft.com/office/powerpoint/2010/main" val="24944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8D95CA-5249-72B6-3612-5B9E518BBDB1}"/>
              </a:ext>
            </a:extLst>
          </p:cNvPr>
          <p:cNvSpPr/>
          <p:nvPr/>
        </p:nvSpPr>
        <p:spPr>
          <a:xfrm>
            <a:off x="2256311" y="258288"/>
            <a:ext cx="8288977" cy="1380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Levels &amp; Cost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75697D-2F37-509D-729F-A5B8EBA449E1}"/>
              </a:ext>
            </a:extLst>
          </p:cNvPr>
          <p:cNvGraphicFramePr>
            <a:graphicFrameLocks noGrp="1"/>
          </p:cNvGraphicFramePr>
          <p:nvPr/>
        </p:nvGraphicFramePr>
        <p:xfrm>
          <a:off x="1449449" y="1744247"/>
          <a:ext cx="9902700" cy="2793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450">
                  <a:extLst>
                    <a:ext uri="{9D8B030D-6E8A-4147-A177-3AD203B41FA5}">
                      <a16:colId xmlns:a16="http://schemas.microsoft.com/office/drawing/2014/main" val="1158130786"/>
                    </a:ext>
                  </a:extLst>
                </a:gridCol>
                <a:gridCol w="1650450">
                  <a:extLst>
                    <a:ext uri="{9D8B030D-6E8A-4147-A177-3AD203B41FA5}">
                      <a16:colId xmlns:a16="http://schemas.microsoft.com/office/drawing/2014/main" val="1164170375"/>
                    </a:ext>
                  </a:extLst>
                </a:gridCol>
                <a:gridCol w="1650450">
                  <a:extLst>
                    <a:ext uri="{9D8B030D-6E8A-4147-A177-3AD203B41FA5}">
                      <a16:colId xmlns:a16="http://schemas.microsoft.com/office/drawing/2014/main" val="3397527419"/>
                    </a:ext>
                  </a:extLst>
                </a:gridCol>
                <a:gridCol w="1650450">
                  <a:extLst>
                    <a:ext uri="{9D8B030D-6E8A-4147-A177-3AD203B41FA5}">
                      <a16:colId xmlns:a16="http://schemas.microsoft.com/office/drawing/2014/main" val="3943590826"/>
                    </a:ext>
                  </a:extLst>
                </a:gridCol>
                <a:gridCol w="1650450">
                  <a:extLst>
                    <a:ext uri="{9D8B030D-6E8A-4147-A177-3AD203B41FA5}">
                      <a16:colId xmlns:a16="http://schemas.microsoft.com/office/drawing/2014/main" val="3508649522"/>
                    </a:ext>
                  </a:extLst>
                </a:gridCol>
                <a:gridCol w="1650450">
                  <a:extLst>
                    <a:ext uri="{9D8B030D-6E8A-4147-A177-3AD203B41FA5}">
                      <a16:colId xmlns:a16="http://schemas.microsoft.com/office/drawing/2014/main" val="318137332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8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8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8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320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Apprenticeships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92566"/>
                  </a:ext>
                </a:extLst>
              </a:tr>
              <a:tr h="95475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162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Apprenticeship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Apprenticeship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Apprenticeship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759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E8745AA-4EBD-C88D-A2B9-C1127083386A}"/>
              </a:ext>
            </a:extLst>
          </p:cNvPr>
          <p:cNvSpPr/>
          <p:nvPr/>
        </p:nvSpPr>
        <p:spPr>
          <a:xfrm>
            <a:off x="6705597" y="4679592"/>
            <a:ext cx="4646551" cy="94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duration of Apprenticeships range from 12 months to 5 years.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3550B-9F05-78F9-9A3B-97313C884A2E}"/>
              </a:ext>
            </a:extLst>
          </p:cNvPr>
          <p:cNvSpPr/>
          <p:nvPr/>
        </p:nvSpPr>
        <p:spPr>
          <a:xfrm>
            <a:off x="6705598" y="5769427"/>
            <a:ext cx="4646551" cy="948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cost to the Apprentice – Fully Government and Employer Funded.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B5F02-28AA-CEE8-1490-9BFA817D8902}"/>
              </a:ext>
            </a:extLst>
          </p:cNvPr>
          <p:cNvSpPr/>
          <p:nvPr/>
        </p:nvSpPr>
        <p:spPr>
          <a:xfrm>
            <a:off x="1449449" y="4679592"/>
            <a:ext cx="4646551" cy="94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Apprenticeship has an allocated  Band Price.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3E098-F8F3-A26C-4FBF-371AEE1B8506}"/>
              </a:ext>
            </a:extLst>
          </p:cNvPr>
          <p:cNvSpPr/>
          <p:nvPr/>
        </p:nvSpPr>
        <p:spPr>
          <a:xfrm>
            <a:off x="1449449" y="5769428"/>
            <a:ext cx="4646551" cy="94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Band Prices range between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£1,500 - £27,000</a:t>
            </a:r>
          </a:p>
        </p:txBody>
      </p:sp>
    </p:spTree>
    <p:extLst>
      <p:ext uri="{BB962C8B-B14F-4D97-AF65-F5344CB8AC3E}">
        <p14:creationId xmlns:p14="http://schemas.microsoft.com/office/powerpoint/2010/main" val="8220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0589"/>
            <a:ext cx="9601200" cy="495966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7098028" y="1757247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are for </a:t>
            </a:r>
            <a:r>
              <a:rPr lang="en-GB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005969" y="3342226"/>
            <a:ext cx="4602224" cy="108985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-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£6.40 per hour. (Rising to £7.55 per hour in April 2025)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05969" y="2534987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for School &amp; College leavers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5818" y="429050"/>
            <a:ext cx="8589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Misconceptions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146333" y="4566407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of Graduates earn less than Apprentices average wage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7098028" y="2580618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people that are employed/seeking employment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7146333" y="3333448"/>
            <a:ext cx="4602224" cy="108984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Apprentices are earning competitive salaries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010668" y="1757247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for young people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7146333" y="5374965"/>
            <a:ext cx="4602224" cy="11076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16-18 years - Mandatory - Apprentices must work towards Functional Skills. 19 years plus – Optional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170168" y="1893854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>
            <a:off x="6170168" y="2698225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ight Arrow 29"/>
          <p:cNvSpPr/>
          <p:nvPr/>
        </p:nvSpPr>
        <p:spPr>
          <a:xfrm>
            <a:off x="6170168" y="3502596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ight Arrow 30"/>
          <p:cNvSpPr/>
          <p:nvPr/>
        </p:nvSpPr>
        <p:spPr>
          <a:xfrm>
            <a:off x="6170168" y="4301120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>
            <a:off x="6170168" y="5644118"/>
            <a:ext cx="366520" cy="414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1005969" y="4542156"/>
            <a:ext cx="4602224" cy="612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earn less than Graduates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1005969" y="5374965"/>
            <a:ext cx="4602224" cy="11076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have to re-take GCSE’s if not already Level 2 exempt.</a:t>
            </a:r>
            <a:b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(GCSE </a:t>
            </a: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C </a:t>
            </a: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4)</a:t>
            </a:r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944" y="429084"/>
            <a:ext cx="8005158" cy="96565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Standards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695" y="1523621"/>
            <a:ext cx="3466531" cy="452431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 Intermediate Apprenticeships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Bespoke Public Sector Customer Service Practitioner incorporating Business Administration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Customer Service Practitioner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Hospitality Team Member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Supply Chain Warehouse Operative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34258" y="1523621"/>
            <a:ext cx="3466531" cy="452431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 Advanced Apprenticeships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 Administrator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Customer Service Specialist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Team Leader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Improvement Technician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Hospitality Supervisor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&amp; Development Practitioner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6821" y="1523621"/>
            <a:ext cx="3466531" cy="14773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Higher</a:t>
            </a:r>
          </a:p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Apprenticeships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Improvement Practitioner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26821" y="3185614"/>
            <a:ext cx="3466531" cy="14773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 Higher</a:t>
            </a:r>
          </a:p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Apprenticeships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Operations Manager</a:t>
            </a:r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961441" y="5127976"/>
            <a:ext cx="2197290" cy="147395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594" y="540313"/>
            <a:ext cx="8005158" cy="109741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Ingredients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9936" y="2732142"/>
            <a:ext cx="10578674" cy="1982901"/>
            <a:chOff x="1452493" y="3366869"/>
            <a:chExt cx="9508398" cy="1129768"/>
          </a:xfrm>
        </p:grpSpPr>
        <p:sp>
          <p:nvSpPr>
            <p:cNvPr id="7" name="Chevron 6"/>
            <p:cNvSpPr/>
            <p:nvPr/>
          </p:nvSpPr>
          <p:spPr>
            <a:xfrm>
              <a:off x="1452493" y="3370019"/>
              <a:ext cx="2894979" cy="1117462"/>
            </a:xfrm>
            <a:prstGeom prst="chevron">
              <a:avLst>
                <a:gd name="adj" fmla="val 4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77657" y="3366869"/>
              <a:ext cx="2444649" cy="1117462"/>
            </a:xfrm>
            <a:custGeom>
              <a:avLst/>
              <a:gdLst>
                <a:gd name="connsiteX0" fmla="*/ 0 w 2444649"/>
                <a:gd name="connsiteY0" fmla="*/ 111746 h 1117462"/>
                <a:gd name="connsiteX1" fmla="*/ 111746 w 2444649"/>
                <a:gd name="connsiteY1" fmla="*/ 0 h 1117462"/>
                <a:gd name="connsiteX2" fmla="*/ 2332903 w 2444649"/>
                <a:gd name="connsiteY2" fmla="*/ 0 h 1117462"/>
                <a:gd name="connsiteX3" fmla="*/ 2444649 w 2444649"/>
                <a:gd name="connsiteY3" fmla="*/ 111746 h 1117462"/>
                <a:gd name="connsiteX4" fmla="*/ 2444649 w 2444649"/>
                <a:gd name="connsiteY4" fmla="*/ 1005716 h 1117462"/>
                <a:gd name="connsiteX5" fmla="*/ 2332903 w 2444649"/>
                <a:gd name="connsiteY5" fmla="*/ 1117462 h 1117462"/>
                <a:gd name="connsiteX6" fmla="*/ 111746 w 2444649"/>
                <a:gd name="connsiteY6" fmla="*/ 1117462 h 1117462"/>
                <a:gd name="connsiteX7" fmla="*/ 0 w 2444649"/>
                <a:gd name="connsiteY7" fmla="*/ 1005716 h 1117462"/>
                <a:gd name="connsiteX8" fmla="*/ 0 w 2444649"/>
                <a:gd name="connsiteY8" fmla="*/ 111746 h 1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649" h="1117462">
                  <a:moveTo>
                    <a:pt x="0" y="111746"/>
                  </a:moveTo>
                  <a:cubicBezTo>
                    <a:pt x="0" y="50030"/>
                    <a:pt x="50030" y="0"/>
                    <a:pt x="111746" y="0"/>
                  </a:cubicBezTo>
                  <a:lnTo>
                    <a:pt x="2332903" y="0"/>
                  </a:lnTo>
                  <a:cubicBezTo>
                    <a:pt x="2394619" y="0"/>
                    <a:pt x="2444649" y="50030"/>
                    <a:pt x="2444649" y="111746"/>
                  </a:cubicBezTo>
                  <a:lnTo>
                    <a:pt x="2444649" y="1005716"/>
                  </a:lnTo>
                  <a:cubicBezTo>
                    <a:pt x="2444649" y="1067432"/>
                    <a:pt x="2394619" y="1117462"/>
                    <a:pt x="2332903" y="1117462"/>
                  </a:cubicBezTo>
                  <a:lnTo>
                    <a:pt x="111746" y="1117462"/>
                  </a:lnTo>
                  <a:cubicBezTo>
                    <a:pt x="50030" y="1117462"/>
                    <a:pt x="0" y="1067432"/>
                    <a:pt x="0" y="1005716"/>
                  </a:cubicBezTo>
                  <a:lnTo>
                    <a:pt x="0" y="11174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193" tIns="189193" rIns="189193" bIns="18919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Knowledge,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&amp; 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Behaviours</a:t>
              </a:r>
              <a:endPara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4759203" y="3370019"/>
              <a:ext cx="2894979" cy="1117462"/>
            </a:xfrm>
            <a:prstGeom prst="chevron">
              <a:avLst>
                <a:gd name="adj" fmla="val 4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58583" y="3379175"/>
              <a:ext cx="2121384" cy="1117462"/>
            </a:xfrm>
            <a:custGeom>
              <a:avLst/>
              <a:gdLst>
                <a:gd name="connsiteX0" fmla="*/ 0 w 2444649"/>
                <a:gd name="connsiteY0" fmla="*/ 111746 h 1117462"/>
                <a:gd name="connsiteX1" fmla="*/ 111746 w 2444649"/>
                <a:gd name="connsiteY1" fmla="*/ 0 h 1117462"/>
                <a:gd name="connsiteX2" fmla="*/ 2332903 w 2444649"/>
                <a:gd name="connsiteY2" fmla="*/ 0 h 1117462"/>
                <a:gd name="connsiteX3" fmla="*/ 2444649 w 2444649"/>
                <a:gd name="connsiteY3" fmla="*/ 111746 h 1117462"/>
                <a:gd name="connsiteX4" fmla="*/ 2444649 w 2444649"/>
                <a:gd name="connsiteY4" fmla="*/ 1005716 h 1117462"/>
                <a:gd name="connsiteX5" fmla="*/ 2332903 w 2444649"/>
                <a:gd name="connsiteY5" fmla="*/ 1117462 h 1117462"/>
                <a:gd name="connsiteX6" fmla="*/ 111746 w 2444649"/>
                <a:gd name="connsiteY6" fmla="*/ 1117462 h 1117462"/>
                <a:gd name="connsiteX7" fmla="*/ 0 w 2444649"/>
                <a:gd name="connsiteY7" fmla="*/ 1005716 h 1117462"/>
                <a:gd name="connsiteX8" fmla="*/ 0 w 2444649"/>
                <a:gd name="connsiteY8" fmla="*/ 111746 h 1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649" h="1117462">
                  <a:moveTo>
                    <a:pt x="0" y="111746"/>
                  </a:moveTo>
                  <a:cubicBezTo>
                    <a:pt x="0" y="50030"/>
                    <a:pt x="50030" y="0"/>
                    <a:pt x="111746" y="0"/>
                  </a:cubicBezTo>
                  <a:lnTo>
                    <a:pt x="2332903" y="0"/>
                  </a:lnTo>
                  <a:cubicBezTo>
                    <a:pt x="2394619" y="0"/>
                    <a:pt x="2444649" y="50030"/>
                    <a:pt x="2444649" y="111746"/>
                  </a:cubicBezTo>
                  <a:lnTo>
                    <a:pt x="2444649" y="1005716"/>
                  </a:lnTo>
                  <a:cubicBezTo>
                    <a:pt x="2444649" y="1067432"/>
                    <a:pt x="2394619" y="1117462"/>
                    <a:pt x="2332903" y="1117462"/>
                  </a:cubicBezTo>
                  <a:lnTo>
                    <a:pt x="111746" y="1117462"/>
                  </a:lnTo>
                  <a:cubicBezTo>
                    <a:pt x="50030" y="1117462"/>
                    <a:pt x="0" y="1067432"/>
                    <a:pt x="0" y="1005716"/>
                  </a:cubicBezTo>
                  <a:lnTo>
                    <a:pt x="0" y="111746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193" tIns="189193" rIns="189193" bIns="18919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Functional Skills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English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(Optional for 19 years plus)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8065912" y="3370019"/>
              <a:ext cx="2894979" cy="1117462"/>
            </a:xfrm>
            <a:prstGeom prst="chevron">
              <a:avLst>
                <a:gd name="adj" fmla="val 4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69477" y="3370019"/>
              <a:ext cx="2444649" cy="1117462"/>
            </a:xfrm>
            <a:custGeom>
              <a:avLst/>
              <a:gdLst>
                <a:gd name="connsiteX0" fmla="*/ 0 w 2444649"/>
                <a:gd name="connsiteY0" fmla="*/ 111746 h 1117462"/>
                <a:gd name="connsiteX1" fmla="*/ 111746 w 2444649"/>
                <a:gd name="connsiteY1" fmla="*/ 0 h 1117462"/>
                <a:gd name="connsiteX2" fmla="*/ 2332903 w 2444649"/>
                <a:gd name="connsiteY2" fmla="*/ 0 h 1117462"/>
                <a:gd name="connsiteX3" fmla="*/ 2444649 w 2444649"/>
                <a:gd name="connsiteY3" fmla="*/ 111746 h 1117462"/>
                <a:gd name="connsiteX4" fmla="*/ 2444649 w 2444649"/>
                <a:gd name="connsiteY4" fmla="*/ 1005716 h 1117462"/>
                <a:gd name="connsiteX5" fmla="*/ 2332903 w 2444649"/>
                <a:gd name="connsiteY5" fmla="*/ 1117462 h 1117462"/>
                <a:gd name="connsiteX6" fmla="*/ 111746 w 2444649"/>
                <a:gd name="connsiteY6" fmla="*/ 1117462 h 1117462"/>
                <a:gd name="connsiteX7" fmla="*/ 0 w 2444649"/>
                <a:gd name="connsiteY7" fmla="*/ 1005716 h 1117462"/>
                <a:gd name="connsiteX8" fmla="*/ 0 w 2444649"/>
                <a:gd name="connsiteY8" fmla="*/ 111746 h 1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649" h="1117462">
                  <a:moveTo>
                    <a:pt x="0" y="111746"/>
                  </a:moveTo>
                  <a:cubicBezTo>
                    <a:pt x="0" y="50030"/>
                    <a:pt x="50030" y="0"/>
                    <a:pt x="111746" y="0"/>
                  </a:cubicBezTo>
                  <a:lnTo>
                    <a:pt x="2332903" y="0"/>
                  </a:lnTo>
                  <a:cubicBezTo>
                    <a:pt x="2394619" y="0"/>
                    <a:pt x="2444649" y="50030"/>
                    <a:pt x="2444649" y="111746"/>
                  </a:cubicBezTo>
                  <a:lnTo>
                    <a:pt x="2444649" y="1005716"/>
                  </a:lnTo>
                  <a:cubicBezTo>
                    <a:pt x="2444649" y="1067432"/>
                    <a:pt x="2394619" y="1117462"/>
                    <a:pt x="2332903" y="1117462"/>
                  </a:cubicBezTo>
                  <a:lnTo>
                    <a:pt x="111746" y="1117462"/>
                  </a:lnTo>
                  <a:cubicBezTo>
                    <a:pt x="50030" y="1117462"/>
                    <a:pt x="0" y="1067432"/>
                    <a:pt x="0" y="1005716"/>
                  </a:cubicBezTo>
                  <a:lnTo>
                    <a:pt x="0" y="111746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193" tIns="189193" rIns="189193" bIns="18919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Point 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D9A6B9615174584E19B1DEE86B4EE" ma:contentTypeVersion="18" ma:contentTypeDescription="Create a new document." ma:contentTypeScope="" ma:versionID="7f06b64e0f489c1b0fb39d6ff4d9372f">
  <xsd:schema xmlns:xsd="http://www.w3.org/2001/XMLSchema" xmlns:xs="http://www.w3.org/2001/XMLSchema" xmlns:p="http://schemas.microsoft.com/office/2006/metadata/properties" xmlns:ns2="4a61ef7a-1151-4660-a8dd-b11be2be2b30" xmlns:ns3="cbb40070-4316-4bff-b048-55f788167473" targetNamespace="http://schemas.microsoft.com/office/2006/metadata/properties" ma:root="true" ma:fieldsID="6bd4dfec171c3dacecd21e5905f7370b" ns2:_="" ns3:_="">
    <xsd:import namespace="4a61ef7a-1151-4660-a8dd-b11be2be2b30"/>
    <xsd:import namespace="cbb40070-4316-4bff-b048-55f788167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1ef7a-1151-4660-a8dd-b11be2be2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18d9c9-dda1-4e6d-a576-416c37cdb5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40070-4316-4bff-b048-55f78816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5fdb32-c9d8-441c-b04a-4e7e66bff436}" ma:internalName="TaxCatchAll" ma:showField="CatchAllData" ma:web="cbb40070-4316-4bff-b048-55f788167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AB7F1-82BC-4586-B5FD-161C8D82C6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4CAE0-93DC-4B11-9FBD-B62A45EFE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1ef7a-1151-4660-a8dd-b11be2be2b30"/>
    <ds:schemaRef ds:uri="cbb40070-4316-4bff-b048-55f788167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780</Words>
  <Application>Microsoft Office PowerPoint</Application>
  <PresentationFormat>Widescreen</PresentationFormat>
  <Paragraphs>196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Weir Training Limited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 Standards</vt:lpstr>
      <vt:lpstr>Apprenticeship Ingredients</vt:lpstr>
      <vt:lpstr>PowerPoint Presentation</vt:lpstr>
      <vt:lpstr>Dedicated Learning Examples (Minimum 6 Hours Per Week)  </vt:lpstr>
      <vt:lpstr>Funding Eligibility Requirements </vt:lpstr>
      <vt:lpstr> Employer Incentives</vt:lpstr>
      <vt:lpstr>Apprenticeship Vacancy Service</vt:lpstr>
      <vt:lpstr>Questions?</vt:lpstr>
      <vt:lpstr> Contact Details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 basics</dc:title>
  <dc:creator>Krystel Rajewski</dc:creator>
  <cp:lastModifiedBy>Julie Ridley</cp:lastModifiedBy>
  <cp:revision>358</cp:revision>
  <cp:lastPrinted>2020-11-17T10:12:59Z</cp:lastPrinted>
  <dcterms:created xsi:type="dcterms:W3CDTF">2019-02-27T15:01:34Z</dcterms:created>
  <dcterms:modified xsi:type="dcterms:W3CDTF">2025-03-07T15:51:07Z</dcterms:modified>
</cp:coreProperties>
</file>